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я на тему &quot;Культурное наследие Казахста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5152" r="49113" b="50123"/>
          <a:stretch>
            <a:fillRect/>
          </a:stretch>
        </p:blipFill>
        <p:spPr bwMode="auto">
          <a:xfrm>
            <a:off x="785786" y="135729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8309" r="49113" b="48544"/>
          <a:stretch>
            <a:fillRect/>
          </a:stretch>
        </p:blipFill>
        <p:spPr bwMode="auto">
          <a:xfrm>
            <a:off x="1142976" y="1428736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9888" r="49113" b="46966"/>
          <a:stretch>
            <a:fillRect/>
          </a:stretch>
        </p:blipFill>
        <p:spPr bwMode="auto">
          <a:xfrm>
            <a:off x="785786" y="1571612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8309" r="49113" b="46966"/>
          <a:stretch>
            <a:fillRect/>
          </a:stretch>
        </p:blipFill>
        <p:spPr bwMode="auto">
          <a:xfrm>
            <a:off x="428596" y="285728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927" t="53034" r="50000" b="16976"/>
          <a:stretch>
            <a:fillRect/>
          </a:stretch>
        </p:blipFill>
        <p:spPr bwMode="auto">
          <a:xfrm>
            <a:off x="4500562" y="1785926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9888" r="50000" b="46966"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5" t="54613" r="50000" b="16976"/>
          <a:stretch>
            <a:fillRect/>
          </a:stretch>
        </p:blipFill>
        <p:spPr bwMode="auto">
          <a:xfrm>
            <a:off x="0" y="0"/>
            <a:ext cx="392905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6927" t="23044" r="49113" b="43809"/>
          <a:stretch>
            <a:fillRect/>
          </a:stretch>
        </p:blipFill>
        <p:spPr bwMode="auto">
          <a:xfrm>
            <a:off x="4857752" y="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26927" t="45142" r="50000" b="24868"/>
          <a:stretch>
            <a:fillRect/>
          </a:stretch>
        </p:blipFill>
        <p:spPr bwMode="auto">
          <a:xfrm>
            <a:off x="4786314" y="3571876"/>
            <a:ext cx="43576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27453" t="45898" r="50036" b="22852"/>
          <a:stretch>
            <a:fillRect/>
          </a:stretch>
        </p:blipFill>
        <p:spPr bwMode="auto">
          <a:xfrm>
            <a:off x="0" y="3786190"/>
            <a:ext cx="392905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5" t="15152" r="50887" b="16976"/>
          <a:stretch>
            <a:fillRect/>
          </a:stretch>
        </p:blipFill>
        <p:spPr bwMode="auto">
          <a:xfrm>
            <a:off x="571472" y="285728"/>
            <a:ext cx="39290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 l="27452" t="17578" r="50586" b="16992"/>
          <a:stretch>
            <a:fillRect/>
          </a:stretch>
        </p:blipFill>
        <p:spPr bwMode="auto">
          <a:xfrm>
            <a:off x="4643438" y="357166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5" t="21466" r="50000" b="16976"/>
          <a:stretch>
            <a:fillRect/>
          </a:stretch>
        </p:blipFill>
        <p:spPr bwMode="auto">
          <a:xfrm>
            <a:off x="285720" y="214290"/>
            <a:ext cx="35719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27489" t="23633" r="51098" b="15820"/>
          <a:stretch>
            <a:fillRect/>
          </a:stretch>
        </p:blipFill>
        <p:spPr bwMode="auto">
          <a:xfrm>
            <a:off x="4786314" y="214290"/>
            <a:ext cx="400052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26201" r="50000" b="16976"/>
          <a:stretch>
            <a:fillRect/>
          </a:stretch>
        </p:blipFill>
        <p:spPr bwMode="auto">
          <a:xfrm>
            <a:off x="428596" y="285728"/>
            <a:ext cx="350046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27453" t="14649" r="50036" b="20898"/>
          <a:stretch>
            <a:fillRect/>
          </a:stretch>
        </p:blipFill>
        <p:spPr bwMode="auto">
          <a:xfrm>
            <a:off x="4286248" y="214290"/>
            <a:ext cx="45005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5" t="16731" r="50000" b="18555"/>
          <a:stretch>
            <a:fillRect/>
          </a:stretch>
        </p:blipFill>
        <p:spPr bwMode="auto">
          <a:xfrm>
            <a:off x="357158" y="285728"/>
            <a:ext cx="364333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26940" t="18750" r="50000" b="17773"/>
          <a:stretch>
            <a:fillRect/>
          </a:stretch>
        </p:blipFill>
        <p:spPr bwMode="auto">
          <a:xfrm>
            <a:off x="4143372" y="285728"/>
            <a:ext cx="47149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7452" t="28320" r="50586" b="41406"/>
          <a:stretch>
            <a:fillRect/>
          </a:stretch>
        </p:blipFill>
        <p:spPr bwMode="auto">
          <a:xfrm>
            <a:off x="357158" y="142852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8309" r="50000" b="46966"/>
          <a:stretch>
            <a:fillRect/>
          </a:stretch>
        </p:blipFill>
        <p:spPr bwMode="auto">
          <a:xfrm>
            <a:off x="357158" y="714356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927" t="53034" r="50887" b="16976"/>
          <a:stretch>
            <a:fillRect/>
          </a:stretch>
        </p:blipFill>
        <p:spPr bwMode="auto">
          <a:xfrm>
            <a:off x="4357686" y="2643182"/>
            <a:ext cx="44291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7452" t="13671" r="51135" b="59961"/>
          <a:stretch>
            <a:fillRect/>
          </a:stretch>
        </p:blipFill>
        <p:spPr bwMode="auto">
          <a:xfrm>
            <a:off x="357158" y="285728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7452" t="43945" r="51135" b="26758"/>
          <a:stretch>
            <a:fillRect/>
          </a:stretch>
        </p:blipFill>
        <p:spPr bwMode="auto">
          <a:xfrm>
            <a:off x="357158" y="214290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Мавзолей Ходжи Ахмеда </a:t>
            </a:r>
            <a:r>
              <a:rPr lang="ru-RU" sz="2000" dirty="0" err="1" smtClean="0"/>
              <a:t>Яссауи</a:t>
            </a:r>
            <a:r>
              <a:rPr lang="ru-RU" sz="2000" dirty="0" smtClean="0"/>
              <a:t> (г. Туркестан)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7452" t="51758" r="50586" b="18945"/>
          <a:stretch>
            <a:fillRect/>
          </a:stretch>
        </p:blipFill>
        <p:spPr bwMode="auto">
          <a:xfrm>
            <a:off x="357158" y="1000108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Мавзолей </a:t>
            </a:r>
            <a:r>
              <a:rPr lang="ru-RU" sz="2000" dirty="0" err="1" smtClean="0"/>
              <a:t>Айша</a:t>
            </a:r>
            <a:r>
              <a:rPr lang="ru-RU" sz="2000" dirty="0" smtClean="0"/>
              <a:t> </a:t>
            </a:r>
            <a:r>
              <a:rPr lang="ru-RU" sz="2000" dirty="0" err="1" smtClean="0"/>
              <a:t>Биби</a:t>
            </a:r>
            <a:r>
              <a:rPr lang="ru-RU" sz="2000" dirty="0" smtClean="0"/>
              <a:t> (</a:t>
            </a:r>
            <a:r>
              <a:rPr lang="ru-RU" sz="2000" dirty="0" err="1" smtClean="0"/>
              <a:t>Жамбылская</a:t>
            </a:r>
            <a:r>
              <a:rPr lang="ru-RU" sz="2000" dirty="0" smtClean="0"/>
              <a:t> область)</a:t>
            </a:r>
            <a:endParaRPr lang="ru-RU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5" t="15152" r="50887" b="54858"/>
          <a:stretch>
            <a:fillRect/>
          </a:stretch>
        </p:blipFill>
        <p:spPr bwMode="auto">
          <a:xfrm>
            <a:off x="428596" y="1500174"/>
            <a:ext cx="828680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Урочище </a:t>
            </a:r>
            <a:r>
              <a:rPr lang="ru-RU" sz="2000" dirty="0" err="1" smtClean="0"/>
              <a:t>Тамгалы</a:t>
            </a:r>
            <a:r>
              <a:rPr lang="ru-RU" sz="2000" dirty="0" smtClean="0"/>
              <a:t> </a:t>
            </a:r>
            <a:r>
              <a:rPr lang="ru-RU" sz="2000" dirty="0" err="1" smtClean="0"/>
              <a:t>Тас</a:t>
            </a:r>
            <a:r>
              <a:rPr lang="ru-RU" sz="2000" dirty="0" smtClean="0"/>
              <a:t> (</a:t>
            </a:r>
            <a:r>
              <a:rPr lang="ru-RU" sz="2000" dirty="0" err="1" smtClean="0"/>
              <a:t>Алматинская</a:t>
            </a:r>
            <a:r>
              <a:rPr lang="ru-RU" sz="2000" dirty="0" smtClean="0"/>
              <a:t> область)</a:t>
            </a:r>
            <a:endParaRPr lang="ru-RU" sz="2000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30936" r="50887" b="37496"/>
          <a:stretch>
            <a:fillRect/>
          </a:stretch>
        </p:blipFill>
        <p:spPr bwMode="auto">
          <a:xfrm>
            <a:off x="0" y="1142984"/>
            <a:ext cx="864396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Подземная мечеть </a:t>
            </a:r>
            <a:r>
              <a:rPr lang="ru-RU" sz="3200" dirty="0" err="1" smtClean="0"/>
              <a:t>Бекет</a:t>
            </a:r>
            <a:r>
              <a:rPr lang="ru-RU" sz="3200" dirty="0" smtClean="0"/>
              <a:t> </a:t>
            </a:r>
            <a:r>
              <a:rPr lang="ru-RU" sz="3200" dirty="0" err="1" smtClean="0"/>
              <a:t>Ата</a:t>
            </a:r>
            <a:r>
              <a:rPr lang="ru-RU" sz="3200" dirty="0" smtClean="0"/>
              <a:t> (</a:t>
            </a:r>
            <a:r>
              <a:rPr lang="ru-RU" sz="3200" dirty="0" err="1" smtClean="0"/>
              <a:t>Мангыстауская</a:t>
            </a:r>
            <a:r>
              <a:rPr lang="ru-RU" sz="3200" dirty="0" smtClean="0"/>
              <a:t> область)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6927" t="26201" r="50000" b="43809"/>
          <a:stretch>
            <a:fillRect/>
          </a:stretch>
        </p:blipFill>
        <p:spPr bwMode="auto">
          <a:xfrm>
            <a:off x="285720" y="1357298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ПОСЕЛЕНИЕ БОТАЙ</a:t>
            </a:r>
            <a:br>
              <a:rPr lang="ru-RU" sz="3200" dirty="0" smtClean="0"/>
            </a:br>
            <a:r>
              <a:rPr lang="ru-RU" sz="3200" dirty="0" smtClean="0"/>
              <a:t>(Северо-Казахстанская область)</a:t>
            </a:r>
            <a:endParaRPr lang="ru-RU" sz="32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27" t="15152" r="50000" b="53280"/>
          <a:stretch>
            <a:fillRect/>
          </a:stretch>
        </p:blipFill>
        <p:spPr bwMode="auto">
          <a:xfrm>
            <a:off x="1714480" y="1500174"/>
            <a:ext cx="58579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Мавзолей Ходжи Ахмеда Яссауи (г. Туркестан)</vt:lpstr>
      <vt:lpstr>Мавзолей Айша Биби (Жамбылская область)</vt:lpstr>
      <vt:lpstr>Урочище Тамгалы Тас (Алматинская область)</vt:lpstr>
      <vt:lpstr>Подземная мечеть Бекет Ата (Мангыстауская область)</vt:lpstr>
      <vt:lpstr>ПОСЕЛЕНИЕ БОТАЙ (Северо-Казахстанская область)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5</cp:revision>
  <dcterms:created xsi:type="dcterms:W3CDTF">2022-11-28T08:02:40Z</dcterms:created>
  <dcterms:modified xsi:type="dcterms:W3CDTF">2022-11-28T08:53:23Z</dcterms:modified>
</cp:coreProperties>
</file>