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type="screen4x3" cy="6858000" cx="9144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tableStyles" Target="tableStyles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5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Титульный слайд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Rectangle 10"/>
          <p:cNvSpPr/>
          <p:nvPr/>
        </p:nvSpPr>
        <p:spPr>
          <a:xfrm>
            <a:off x="0" y="3866920"/>
            <a:ext cx="9144000" cy="2991080"/>
          </a:xfrm>
          <a:prstGeom prst="rect"/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86" name="Rectangle 11"/>
          <p:cNvSpPr/>
          <p:nvPr/>
        </p:nvSpPr>
        <p:spPr>
          <a:xfrm>
            <a:off x="0" y="0"/>
            <a:ext cx="9144000" cy="3866920"/>
          </a:xfrm>
          <a:prstGeom prst="rect"/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587" name="Rectangle 12"/>
          <p:cNvSpPr/>
          <p:nvPr/>
        </p:nvSpPr>
        <p:spPr>
          <a:xfrm>
            <a:off x="0" y="2652311"/>
            <a:ext cx="9144000" cy="2286000"/>
          </a:xfrm>
          <a:prstGeom prst="rect"/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88" name="Oval 13"/>
          <p:cNvSpPr/>
          <p:nvPr/>
        </p:nvSpPr>
        <p:spPr>
          <a:xfrm>
            <a:off x="0" y="1600200"/>
            <a:ext cx="9144000" cy="5105400"/>
          </a:xfrm>
          <a:prstGeom prst="ellipse"/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89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algn="l" indent="0" marL="0">
              <a:buNone/>
              <a:defRPr sz="2200">
                <a:solidFill>
                  <a:schemeClr val="tx2"/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 lang="en-US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1F2BC08-316C-4398-886E-A0592987A424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A60DB6F-7658-4BBA-BDA9-20D9A5DC075D}" type="slidenum">
              <a:rPr lang="ru-RU" smtClean="0"/>
              <a:t>‹#›</a:t>
            </a:fld>
            <a:endParaRPr lang="ru-RU"/>
          </a:p>
        </p:txBody>
      </p:sp>
      <p:sp>
        <p:nvSpPr>
          <p:cNvPr id="1048593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algn="l" indent="-457200" marL="640080">
              <a:defRPr sz="54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</p:spTree>
  </p:cSld>
  <p:clrMapOvr>
    <a:masterClrMapping/>
  </p:clrMapOvr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5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65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1F2BC08-316C-4398-886E-A0592987A424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10486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A60DB6F-7658-4BBA-BDA9-20D9A5DC0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3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1F2BC08-316C-4398-886E-A0592987A424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10486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A60DB6F-7658-4BBA-BDA9-20D9A5DC0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1F2BC08-316C-4398-886E-A0592987A424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10486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A60DB6F-7658-4BBA-BDA9-20D9A5DC075D}" type="slidenum">
              <a:rPr lang="ru-RU" smtClean="0"/>
              <a:t>‹#›</a:t>
            </a:fld>
            <a:endParaRPr lang="ru-RU"/>
          </a:p>
        </p:txBody>
      </p:sp>
      <p:sp>
        <p:nvSpPr>
          <p:cNvPr id="1048637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38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</p:spTree>
  </p:cSld>
  <p:clrMapOvr>
    <a:masterClrMapping/>
  </p:clrMapOvr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Rectangle 6"/>
          <p:cNvSpPr/>
          <p:nvPr/>
        </p:nvSpPr>
        <p:spPr>
          <a:xfrm>
            <a:off x="0" y="3866920"/>
            <a:ext cx="9144000" cy="2991080"/>
          </a:xfrm>
          <a:prstGeom prst="rect"/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5" name="Rectangle 7"/>
          <p:cNvSpPr/>
          <p:nvPr/>
        </p:nvSpPr>
        <p:spPr>
          <a:xfrm>
            <a:off x="0" y="0"/>
            <a:ext cx="9144000" cy="3866920"/>
          </a:xfrm>
          <a:prstGeom prst="rect"/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56" name="Rectangle 8"/>
          <p:cNvSpPr/>
          <p:nvPr/>
        </p:nvSpPr>
        <p:spPr>
          <a:xfrm>
            <a:off x="0" y="2652311"/>
            <a:ext cx="9144000" cy="2286000"/>
          </a:xfrm>
          <a:prstGeom prst="rect"/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7" name="Oval 9"/>
          <p:cNvSpPr/>
          <p:nvPr/>
        </p:nvSpPr>
        <p:spPr>
          <a:xfrm>
            <a:off x="0" y="1600200"/>
            <a:ext cx="9144000" cy="5105400"/>
          </a:xfrm>
          <a:prstGeom prst="ellipse"/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8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baseline="0" b="1" cap="none" sz="46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59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algn="r" indent="0" marL="0">
              <a:buNone/>
              <a:defRPr sz="2000">
                <a:solidFill>
                  <a:schemeClr val="tx2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6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1F2BC08-316C-4398-886E-A0592987A424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10486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A60DB6F-7658-4BBA-BDA9-20D9A5DC0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1F2BC08-316C-4398-886E-A0592987A424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104866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A60DB6F-7658-4BBA-BDA9-20D9A5DC075D}" type="slidenum">
              <a:rPr lang="ru-RU" smtClean="0"/>
              <a:t>‹#›</a:t>
            </a:fld>
            <a:endParaRPr lang="ru-RU"/>
          </a:p>
        </p:txBody>
      </p:sp>
      <p:sp>
        <p:nvSpPr>
          <p:cNvPr id="1048666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67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668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algn="ctr" indent="0" marL="0">
              <a:buNone/>
              <a:defRPr b="1" dirty="0" sz="2400" i="0" kern="1200" lang="en-US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70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7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algn="ctr" indent="0" marL="0">
              <a:buNone/>
              <a:defRPr b="1" dirty="0" sz="2400" i="0" kern="1200" lang="en-US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algn="ctr" defTabSz="914400" eaLnBrk="1" hangingPunct="1" indent="0" latinLnBrk="0" lvl="0" marL="0" rtl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4867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7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1F2BC08-316C-4398-886E-A0592987A424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104867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A60DB6F-7658-4BBA-BDA9-20D9A5DC075D}" type="slidenum">
              <a:rPr lang="ru-RU" smtClean="0"/>
              <a:t>‹#›</a:t>
            </a:fld>
            <a:endParaRPr lang="ru-RU"/>
          </a:p>
        </p:txBody>
      </p:sp>
      <p:sp>
        <p:nvSpPr>
          <p:cNvPr id="1048676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dirty="0" lang="en-US"/>
          </a:p>
        </p:txBody>
      </p:sp>
    </p:spTree>
  </p:cSld>
  <p:clrMapOvr>
    <a:masterClrMapping/>
  </p:clrMapOvr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2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1F2BC08-316C-4398-886E-A0592987A424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104862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A60DB6F-7658-4BBA-BDA9-20D9A5DC0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1F2BC08-316C-4398-886E-A0592987A424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104859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A60DB6F-7658-4BBA-BDA9-20D9A5DC0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algn="l" indent="-228600" marL="228600">
              <a:defRPr b="1" sz="2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78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7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1F2BC08-316C-4398-886E-A0592987A424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104868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8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A60DB6F-7658-4BBA-BDA9-20D9A5DC0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Рисунок с подписью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Rectangle 7"/>
          <p:cNvSpPr/>
          <p:nvPr/>
        </p:nvSpPr>
        <p:spPr>
          <a:xfrm>
            <a:off x="0" y="3866920"/>
            <a:ext cx="9144000" cy="2991080"/>
          </a:xfrm>
          <a:prstGeom prst="rect"/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0" name="Rectangle 8"/>
          <p:cNvSpPr/>
          <p:nvPr/>
        </p:nvSpPr>
        <p:spPr>
          <a:xfrm>
            <a:off x="0" y="0"/>
            <a:ext cx="9144000" cy="3866920"/>
          </a:xfrm>
          <a:prstGeom prst="rect"/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41" name="Rectangle 9"/>
          <p:cNvSpPr/>
          <p:nvPr/>
        </p:nvSpPr>
        <p:spPr>
          <a:xfrm>
            <a:off x="0" y="2652311"/>
            <a:ext cx="9144000" cy="2286000"/>
          </a:xfrm>
          <a:prstGeom prst="rect"/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2" name="Oval 10"/>
          <p:cNvSpPr/>
          <p:nvPr/>
        </p:nvSpPr>
        <p:spPr>
          <a:xfrm>
            <a:off x="0" y="1600200"/>
            <a:ext cx="9144000" cy="5105400"/>
          </a:xfrm>
          <a:prstGeom prst="ellipse"/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algn="bl" blurRad="4350" dir="5400000" endA="300" endPos="28000" rotWithShape="0" stA="23000" sy="-100000"/>
          </a:effectLst>
          <a:scene3d>
            <a:camera prst="perspectiveContrastingLeftFacing" fov="1800000">
              <a:rot lat="300000" lon="2100000" rev="0"/>
            </a:camera>
            <a:lightRig dir="t" rig="balanced"/>
          </a:scene3d>
          <a:sp3d>
            <a:bevelT w="50800" h="50800"/>
          </a:sp3d>
        </p:spPr>
        <p:txBody>
          <a:bodyPr>
            <a:normAutofit/>
            <a:flatTx z="0"/>
          </a:bodyPr>
          <a:lstStyle>
            <a:lvl1pPr algn="ctr" indent="0" marL="0">
              <a:buNone/>
              <a:defRPr sz="20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dirty="0" lang="en-US"/>
          </a:p>
        </p:txBody>
      </p:sp>
      <p:sp>
        <p:nvSpPr>
          <p:cNvPr id="104864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indent="-182880" marL="182880">
              <a:buFont typeface="Georgia" pitchFamily="18" charset="0"/>
              <a:buChar char="*"/>
              <a:defRPr sz="16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1F2BC08-316C-4398-886E-A0592987A424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10486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A60DB6F-7658-4BBA-BDA9-20D9A5DC075D}" type="slidenum">
              <a:rPr lang="ru-RU" smtClean="0"/>
              <a:t>‹#›</a:t>
            </a:fld>
            <a:endParaRPr lang="ru-RU"/>
          </a:p>
        </p:txBody>
      </p:sp>
      <p:sp>
        <p:nvSpPr>
          <p:cNvPr id="1048648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b="1" sz="46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</p:spTree>
  </p:cSld>
  <p:clrMapOvr>
    <a:masterClrMapping/>
  </p:clrMapOvr>
  <p:timing/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6"/>
          <p:cNvSpPr/>
          <p:nvPr/>
        </p:nvSpPr>
        <p:spPr>
          <a:xfrm>
            <a:off x="0" y="5105400"/>
            <a:ext cx="9144000" cy="1752600"/>
          </a:xfrm>
          <a:prstGeom prst="rect"/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77" name="Rectangle 7"/>
          <p:cNvSpPr/>
          <p:nvPr/>
        </p:nvSpPr>
        <p:spPr>
          <a:xfrm>
            <a:off x="0" y="0"/>
            <a:ext cx="9144000" cy="5105400"/>
          </a:xfrm>
          <a:prstGeom prst="rect"/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578" name="Rectangle 8"/>
          <p:cNvSpPr/>
          <p:nvPr/>
        </p:nvSpPr>
        <p:spPr>
          <a:xfrm>
            <a:off x="0" y="3768304"/>
            <a:ext cx="9144000" cy="2286000"/>
          </a:xfrm>
          <a:prstGeom prst="rect"/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79" name="Oval 9"/>
          <p:cNvSpPr/>
          <p:nvPr/>
        </p:nvSpPr>
        <p:spPr>
          <a:xfrm>
            <a:off x="0" y="1600200"/>
            <a:ext cx="9144000" cy="5105400"/>
          </a:xfrm>
          <a:prstGeom prst="ellipse"/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80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/>
          <a:effectLst/>
        </p:spPr>
        <p:txBody>
          <a:bodyPr anchor="t" anchorCtr="0" bIns="45720" lIns="91440" rIns="91440" rtlCol="0" tIns="45720" vert="horz">
            <a:noAutofit/>
          </a:bodyPr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581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582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b="1"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F2BC08-316C-4398-886E-A0592987A424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104858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b="1"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b="1"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60DB6F-7658-4BBA-BDA9-20D9A5DC075D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/>
  <p:txStyles>
    <p:titleStyle>
      <a:lvl1pPr algn="r" defTabSz="914400" eaLnBrk="1" hangingPunct="1" indent="-320040" latinLnBrk="0" marL="320040" rtl="0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b="1" sz="4600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algn="bl" blurRad="6350" dir="5400000" endA="300" endPos="45500" rotWithShape="0" stA="55000" sy="-10000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914400" eaLnBrk="1" hangingPunct="1" indent="-182880" latinLnBrk="0" marL="228600" rtl="0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algn="l" defTabSz="914400" eaLnBrk="1" hangingPunct="1" indent="-182880" latinLnBrk="0" marL="548640" rtl="0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algn="l" defTabSz="914400" eaLnBrk="1" hangingPunct="1" indent="-182880" latinLnBrk="0" marL="822960" rtl="0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algn="l" defTabSz="914400" eaLnBrk="1" hangingPunct="1" indent="-182880" latinLnBrk="0" marL="1097280" rtl="0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algn="l" defTabSz="914400" eaLnBrk="1" hangingPunct="1" indent="-182880" latinLnBrk="0" marL="1389888" rtl="0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algn="l" defTabSz="914400" eaLnBrk="1" hangingPunct="1" indent="-182880" latinLnBrk="0" marL="1664208" rtl="0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algn="l" defTabSz="914400" eaLnBrk="1" hangingPunct="1" indent="-182880" latinLnBrk="0" marL="1965960" rtl="0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algn="l" defTabSz="914400" eaLnBrk="1" hangingPunct="1" indent="-182880" latinLnBrk="0" marL="2286000" rtl="0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algn="l" defTabSz="914400" eaLnBrk="1" hangingPunct="1" indent="-182880" latinLnBrk="0" marL="2587752" rtl="0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gif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gif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517232"/>
            <a:ext cx="6266557" cy="720080"/>
          </a:xfrm>
        </p:spPr>
        <p:txBody>
          <a:bodyPr>
            <a:normAutofit fontScale="95455" lnSpcReduction="20000"/>
          </a:bodyPr>
          <a:p>
            <a:pPr algn="ctr"/>
            <a:r>
              <a:rPr altLang="en-US" dirty="0" lang="ru-RU" smtClean="0"/>
              <a:t>Клас</a:t>
            </a:r>
            <a:r>
              <a:rPr altLang="en-US" dirty="0" lang="ru-RU" smtClean="0"/>
              <a:t>с</a:t>
            </a:r>
            <a:r>
              <a:rPr altLang="en-US" dirty="0" lang="ru-RU" smtClean="0"/>
              <a:t>н</a:t>
            </a:r>
            <a:r>
              <a:rPr altLang="en-US" dirty="0" lang="ru-RU" smtClean="0"/>
              <a:t>ы</a:t>
            </a:r>
            <a:r>
              <a:rPr altLang="en-US" dirty="0" lang="ru-RU" smtClean="0"/>
              <a:t>й</a:t>
            </a:r>
            <a:r>
              <a:rPr altLang="en-US" dirty="0" lang="en-US" smtClean="0"/>
              <a:t> </a:t>
            </a:r>
            <a:r>
              <a:rPr altLang="en-US" dirty="0" lang="ru-RU" smtClean="0"/>
              <a:t>ч</a:t>
            </a:r>
            <a:r>
              <a:rPr altLang="en-US" dirty="0" lang="ru-RU" smtClean="0"/>
              <a:t>а</a:t>
            </a:r>
            <a:r>
              <a:rPr altLang="en-US" dirty="0" lang="ru-RU" smtClean="0"/>
              <a:t>с</a:t>
            </a:r>
            <a:r>
              <a:rPr altLang="en-US" dirty="0" lang="en-US" smtClean="0"/>
              <a:t> </a:t>
            </a:r>
            <a:r>
              <a:rPr altLang="en-US" dirty="0" lang="en-US" smtClean="0"/>
              <a:t>1</a:t>
            </a:r>
            <a:r>
              <a:rPr altLang="en-US" dirty="0" lang="en-US" smtClean="0"/>
              <a:t>0</a:t>
            </a:r>
            <a:r>
              <a:rPr altLang="en-US" dirty="0" lang="ru-RU" smtClean="0"/>
              <a:t>Б</a:t>
            </a:r>
            <a:r>
              <a:rPr altLang="en-US" dirty="0" lang="en-US" smtClean="0"/>
              <a:t> </a:t>
            </a:r>
            <a:r>
              <a:rPr altLang="en-US" dirty="0" lang="ru-RU" smtClean="0"/>
              <a:t>класс</a:t>
            </a:r>
            <a:r>
              <a:rPr altLang="en-US" dirty="0" lang="ru-RU" smtClean="0"/>
              <a:t> </a:t>
            </a:r>
            <a:endParaRPr altLang="en-US" lang="zh-CN"/>
          </a:p>
          <a:p>
            <a:pPr algn="ctr"/>
            <a:r>
              <a:rPr altLang="en-US" dirty="0" lang="ru-RU" smtClean="0"/>
              <a:t>П</a:t>
            </a:r>
            <a:r>
              <a:rPr altLang="en-US" dirty="0" lang="ru-RU" smtClean="0"/>
              <a:t>о</a:t>
            </a:r>
            <a:r>
              <a:rPr altLang="en-US" dirty="0" lang="ru-RU" smtClean="0"/>
              <a:t>д</a:t>
            </a:r>
            <a:r>
              <a:rPr altLang="en-US" dirty="0" lang="ru-RU" smtClean="0"/>
              <a:t>г</a:t>
            </a:r>
            <a:r>
              <a:rPr altLang="en-US" dirty="0" lang="ru-RU" smtClean="0"/>
              <a:t>о</a:t>
            </a:r>
            <a:r>
              <a:rPr altLang="en-US" dirty="0" lang="ru-RU" smtClean="0"/>
              <a:t>т</a:t>
            </a:r>
            <a:r>
              <a:rPr altLang="en-US" dirty="0" lang="ru-RU" smtClean="0"/>
              <a:t>о</a:t>
            </a:r>
            <a:r>
              <a:rPr altLang="en-US" dirty="0" lang="ru-RU" smtClean="0"/>
              <a:t>в</a:t>
            </a:r>
            <a:r>
              <a:rPr altLang="en-US" dirty="0" lang="ru-RU" smtClean="0"/>
              <a:t>и</a:t>
            </a:r>
            <a:r>
              <a:rPr altLang="en-US" dirty="0" lang="ru-RU" smtClean="0"/>
              <a:t>л</a:t>
            </a:r>
            <a:r>
              <a:rPr altLang="en-US" dirty="0" lang="ru-RU" smtClean="0"/>
              <a:t>а</a:t>
            </a:r>
            <a:r>
              <a:rPr altLang="en-US" dirty="0" lang="en-US" smtClean="0"/>
              <a:t>:</a:t>
            </a:r>
            <a:r>
              <a:rPr altLang="en-US" dirty="0" lang="ru-RU" smtClean="0"/>
              <a:t>Татиева К.С </a:t>
            </a:r>
            <a:endParaRPr altLang="en-US" lang="zh-CN"/>
          </a:p>
          <a:p>
            <a:pPr algn="ctr"/>
            <a:endParaRPr altLang="en-US" lang="zh-CN"/>
          </a:p>
        </p:txBody>
      </p:sp>
      <p:sp>
        <p:nvSpPr>
          <p:cNvPr id="1048595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175351" cy="2376264"/>
          </a:xfrm>
        </p:spPr>
        <p:txBody>
          <a:bodyPr/>
          <a:p>
            <a:pPr algn="ctr"/>
            <a:r>
              <a:rPr dirty="0" lang="ru-RU" smtClean="0">
                <a:latin typeface="Monotype Corsiva" pitchFamily="66" charset="0"/>
              </a:rPr>
              <a:t>Всемирный день приветствия!</a:t>
            </a:r>
            <a:endParaRPr dirty="0" lang="ru-RU">
              <a:latin typeface="Monotype Corsiva" pitchFamily="66" charset="0"/>
            </a:endParaRPr>
          </a:p>
        </p:txBody>
      </p:sp>
      <p:pic>
        <p:nvPicPr>
          <p:cNvPr id="2097152" name="Рисунок 4" descr="https://arhivurokov.ru/multiurok/2/0/b/20b3a93aa3039a7df46443e98de78b6b66a6668c/img26.jpg"/>
          <p:cNvPicPr>
            <a:picLocks/>
          </p:cNvPicPr>
          <p:nvPr/>
        </p:nvPicPr>
        <p:blipFill rotWithShape="1">
          <a:blip xmlns:r="http://schemas.openxmlformats.org/officeDocument/2006/relationships" r:embed="rId1"/>
          <a:srcRect l="3929" r="3896"/>
          <a:stretch>
            <a:fillRect/>
          </a:stretch>
        </p:blipFill>
        <p:spPr bwMode="auto">
          <a:xfrm>
            <a:off x="3119437" y="2338387"/>
            <a:ext cx="2905125" cy="2181225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" descr="https://go2.imgsmail.ru/imgpreview?key=a683c08b0e690dd&amp;mb=imgdb_preview_102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95536" y="404664"/>
            <a:ext cx="3528392" cy="2498204"/>
          </a:xfrm>
          <a:prstGeom prst="rect"/>
          <a:noFill/>
        </p:spPr>
      </p:pic>
      <p:sp>
        <p:nvSpPr>
          <p:cNvPr id="1048608" name="Прямоугольник 3"/>
          <p:cNvSpPr/>
          <p:nvPr/>
        </p:nvSpPr>
        <p:spPr>
          <a:xfrm>
            <a:off x="4860032" y="1048048"/>
            <a:ext cx="2912368" cy="3444240"/>
          </a:xfrm>
          <a:prstGeom prst="rect"/>
        </p:spPr>
        <p:txBody>
          <a:bodyPr wrap="square">
            <a:spAutoFit/>
          </a:bodyPr>
          <a:p>
            <a:pPr algn="ctr" lvl="0"/>
            <a:endParaRPr dirty="0" sz="2800" lang="ru-RU" smtClean="0">
              <a:solidFill>
                <a:prstClr val="black"/>
              </a:solidFill>
            </a:endParaRPr>
          </a:p>
          <a:p>
            <a:pPr algn="ctr"/>
            <a:endParaRPr dirty="0" sz="2800" lang="ru-RU" smtClean="0">
              <a:solidFill>
                <a:prstClr val="black"/>
              </a:solidFill>
            </a:endParaRPr>
          </a:p>
          <a:p>
            <a:pPr algn="ctr"/>
            <a:r>
              <a:rPr dirty="0" sz="2800" lang="ru-RU" smtClean="0">
                <a:solidFill>
                  <a:prstClr val="black"/>
                </a:solidFill>
              </a:rPr>
              <a:t>Дружелюбные </a:t>
            </a:r>
            <a:r>
              <a:rPr dirty="0" sz="2800" lang="ru-RU">
                <a:solidFill>
                  <a:prstClr val="black"/>
                </a:solidFill>
              </a:rPr>
              <a:t>японцы </a:t>
            </a:r>
            <a:r>
              <a:rPr dirty="0" sz="2800" lang="ru-RU" smtClean="0">
                <a:solidFill>
                  <a:prstClr val="black"/>
                </a:solidFill>
              </a:rPr>
              <a:t>и  </a:t>
            </a:r>
            <a:r>
              <a:rPr dirty="0" sz="2800" lang="ru-RU">
                <a:solidFill>
                  <a:prstClr val="black"/>
                </a:solidFill>
              </a:rPr>
              <a:t>и китайцы</a:t>
            </a:r>
          </a:p>
          <a:p>
            <a:pPr algn="ctr" lvl="0"/>
            <a:r>
              <a:rPr dirty="0" sz="2800" lang="ru-RU">
                <a:solidFill>
                  <a:prstClr val="black"/>
                </a:solidFill>
              </a:rPr>
              <a:t>кланяются</a:t>
            </a:r>
          </a:p>
          <a:p>
            <a:pPr algn="ctr" lvl="0"/>
            <a:endParaRPr dirty="0" sz="2800" lang="ru-RU" smtClean="0">
              <a:solidFill>
                <a:prstClr val="black"/>
              </a:solidFill>
            </a:endParaRPr>
          </a:p>
          <a:p>
            <a:pPr algn="ctr" lvl="0"/>
            <a:endParaRPr dirty="0" sz="2800" lang="ru-RU">
              <a:solidFill>
                <a:prstClr val="black"/>
              </a:solidFill>
            </a:endParaRPr>
          </a:p>
        </p:txBody>
      </p:sp>
      <p:pic>
        <p:nvPicPr>
          <p:cNvPr id="2097166" name="Picture 4" descr="http://b.img22.rian.ru/images/91146/42/91146427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253606" y="3212976"/>
            <a:ext cx="3670322" cy="2592288"/>
          </a:xfrm>
          <a:prstGeom prst="rect"/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4" descr="https://go4.imgsmail.ru/imgpreview?key=18156b084eaab1af&amp;mb=imgdb_preview_178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11560" y="332656"/>
            <a:ext cx="3024336" cy="2664296"/>
          </a:xfrm>
          <a:prstGeom prst="rect"/>
          <a:noFill/>
        </p:spPr>
      </p:pic>
      <p:pic>
        <p:nvPicPr>
          <p:cNvPr id="2097168" name="Picture 6" descr="http://vynderkind.ru/upload/images/news/20112015-2/Denj_privetstvij6_conv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11559" y="3284984"/>
            <a:ext cx="3114763" cy="2232248"/>
          </a:xfrm>
          <a:prstGeom prst="rect"/>
          <a:noFill/>
        </p:spPr>
      </p:pic>
      <p:sp>
        <p:nvSpPr>
          <p:cNvPr id="1048609" name="Прямоугольник 1"/>
          <p:cNvSpPr/>
          <p:nvPr/>
        </p:nvSpPr>
        <p:spPr>
          <a:xfrm>
            <a:off x="2286000" y="2967335"/>
            <a:ext cx="4572000" cy="369332"/>
          </a:xfrm>
          <a:prstGeom prst="rect"/>
        </p:spPr>
        <p:txBody>
          <a:bodyPr>
            <a:spAutoFit/>
          </a:bodyPr>
          <a:p>
            <a:r>
              <a:rPr dirty="0" lang="ru-RU" smtClean="0"/>
              <a:t>В</a:t>
            </a:r>
            <a:endParaRPr dirty="0" lang="ru-RU"/>
          </a:p>
        </p:txBody>
      </p:sp>
      <p:sp>
        <p:nvSpPr>
          <p:cNvPr id="1048610" name="Прямоугольник 2"/>
          <p:cNvSpPr/>
          <p:nvPr/>
        </p:nvSpPr>
        <p:spPr>
          <a:xfrm>
            <a:off x="4499992" y="1456848"/>
            <a:ext cx="3501008" cy="3202940"/>
          </a:xfrm>
          <a:prstGeom prst="rect"/>
        </p:spPr>
        <p:txBody>
          <a:bodyPr wrap="square">
            <a:spAutoFit/>
          </a:bodyPr>
          <a:p>
            <a:pPr lvl="0"/>
            <a:endParaRPr dirty="0" lang="ru-RU" smtClean="0">
              <a:solidFill>
                <a:prstClr val="black"/>
              </a:solidFill>
            </a:endParaRPr>
          </a:p>
          <a:p>
            <a:pPr lvl="0"/>
            <a:endParaRPr dirty="0" lang="ru-RU">
              <a:solidFill>
                <a:prstClr val="black"/>
              </a:solidFill>
            </a:endParaRPr>
          </a:p>
          <a:p>
            <a:pPr lvl="0"/>
            <a:r>
              <a:rPr dirty="0" sz="3200" lang="ru-RU">
                <a:solidFill>
                  <a:prstClr val="black"/>
                </a:solidFill>
              </a:rPr>
              <a:t>В</a:t>
            </a:r>
            <a:r>
              <a:rPr dirty="0" lang="ru-RU">
                <a:solidFill>
                  <a:prstClr val="black"/>
                </a:solidFill>
              </a:rPr>
              <a:t> </a:t>
            </a:r>
            <a:r>
              <a:rPr dirty="0" sz="2800" lang="ru-RU">
                <a:solidFill>
                  <a:prstClr val="black"/>
                </a:solidFill>
              </a:rPr>
              <a:t>Индии в знак приветствия руки складывают вместе и уважительно прижимают к груди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Рисунок 1" descr="G:\всемирный день приветствия\приветствие5.jpg"/>
          <p:cNvPicPr>
            <a:picLocks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827584" y="620688"/>
            <a:ext cx="7560840" cy="5472608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Прямоугольник 1"/>
          <p:cNvSpPr/>
          <p:nvPr/>
        </p:nvSpPr>
        <p:spPr>
          <a:xfrm>
            <a:off x="2286000" y="3105835"/>
            <a:ext cx="4572000" cy="369332"/>
          </a:xfrm>
          <a:prstGeom prst="rect"/>
        </p:spPr>
        <p:txBody>
          <a:bodyPr>
            <a:spAutoFit/>
          </a:bodyPr>
          <a:p>
            <a:r>
              <a:rPr b="1" dirty="0" i="1" lang="ru-RU" smtClean="0"/>
              <a:t>«</a:t>
            </a:r>
            <a:endParaRPr dirty="0" lang="ru-RU"/>
          </a:p>
        </p:txBody>
      </p:sp>
      <p:sp>
        <p:nvSpPr>
          <p:cNvPr id="1048612" name="Прямоугольник 2"/>
          <p:cNvSpPr/>
          <p:nvPr/>
        </p:nvSpPr>
        <p:spPr>
          <a:xfrm>
            <a:off x="1187624" y="803573"/>
            <a:ext cx="6984776" cy="2250441"/>
          </a:xfrm>
          <a:prstGeom prst="rect"/>
        </p:spPr>
        <p:txBody>
          <a:bodyPr wrap="square">
            <a:spAutoFit/>
          </a:bodyPr>
          <a:p>
            <a:pPr algn="ctr" lvl="0"/>
            <a:endParaRPr b="1" dirty="0" sz="2800" i="1" lang="ru-RU" smtClean="0">
              <a:solidFill>
                <a:prstClr val="black"/>
              </a:solidFill>
            </a:endParaRPr>
          </a:p>
          <a:p>
            <a:pPr algn="ctr" lvl="0"/>
            <a:endParaRPr b="1" dirty="0" sz="2800" i="1" lang="ru-RU">
              <a:solidFill>
                <a:prstClr val="black"/>
              </a:solidFill>
            </a:endParaRPr>
          </a:p>
          <a:p>
            <a:pPr algn="ctr" lvl="0"/>
            <a:r>
              <a:rPr b="1" dirty="0" sz="4400" i="1" lang="ru-RU" smtClean="0">
                <a:solidFill>
                  <a:prstClr val="black"/>
                </a:solidFill>
              </a:rPr>
              <a:t>Приветствие </a:t>
            </a:r>
            <a:r>
              <a:rPr b="1" dirty="0" sz="4400" i="1" lang="ru-RU">
                <a:solidFill>
                  <a:prstClr val="black"/>
                </a:solidFill>
              </a:rPr>
              <a:t>– первое правило </a:t>
            </a:r>
            <a:r>
              <a:rPr b="1" dirty="0" sz="4400" i="1" lang="ru-RU" smtClean="0">
                <a:solidFill>
                  <a:prstClr val="black"/>
                </a:solidFill>
              </a:rPr>
              <a:t>этикета</a:t>
            </a:r>
          </a:p>
        </p:txBody>
      </p:sp>
      <p:pic>
        <p:nvPicPr>
          <p:cNvPr id="2097170" name="Рисунок 3" descr="http://img0.liveinternet.ru/images/attach/c/3/76/414/76414678_1594811.jpg"/>
          <p:cNvPicPr>
            <a:picLocks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979712" y="3475167"/>
            <a:ext cx="5184576" cy="2186081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Прямоугольник 1"/>
          <p:cNvSpPr/>
          <p:nvPr/>
        </p:nvSpPr>
        <p:spPr>
          <a:xfrm>
            <a:off x="2286000" y="404664"/>
            <a:ext cx="4572000" cy="5247640"/>
          </a:xfrm>
          <a:prstGeom prst="rect"/>
        </p:spPr>
        <p:txBody>
          <a:bodyPr>
            <a:spAutoFit/>
          </a:bodyPr>
          <a:p>
            <a:pPr>
              <a:lnSpc>
                <a:spcPct val="115000"/>
              </a:lnSpc>
              <a:spcAft>
                <a:spcPts val="1000"/>
              </a:spcAft>
            </a:pPr>
            <a:r>
              <a:rPr b="1" dirty="0" sz="3600" lang="ru-RU" smtClean="0">
                <a:effectLst/>
                <a:latin typeface="Times New Roman"/>
                <a:ea typeface="Calibri"/>
                <a:cs typeface="Times New Roman"/>
              </a:rPr>
              <a:t>Слова приветствия</a:t>
            </a:r>
            <a:endParaRPr dirty="0" sz="2800" lang="ru-RU" smtClean="0">
              <a:effectLst/>
              <a:latin typeface="Calibri"/>
              <a:ea typeface="Calibri"/>
              <a:cs typeface="Times New Roman"/>
            </a:endParaRPr>
          </a:p>
          <a:p>
            <a:pPr indent="-342900" lvl="0" marL="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b="1" dirty="0" sz="2800" lang="ru-RU" smtClean="0">
                <a:effectLst/>
                <a:latin typeface="Times New Roman"/>
                <a:ea typeface="Calibri"/>
                <a:cs typeface="Times New Roman"/>
              </a:rPr>
              <a:t>Здравствуйте!</a:t>
            </a:r>
            <a:endParaRPr dirty="0" sz="2000" lang="ru-RU" smtClean="0">
              <a:effectLst/>
              <a:latin typeface="Calibri"/>
              <a:ea typeface="Calibri"/>
              <a:cs typeface="Times New Roman"/>
            </a:endParaRPr>
          </a:p>
          <a:p>
            <a:pPr indent="-342900" lvl="0" marL="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b="1" dirty="0" sz="2800" lang="ru-RU" smtClean="0">
                <a:effectLst/>
                <a:latin typeface="Times New Roman"/>
                <a:ea typeface="Calibri"/>
                <a:cs typeface="Times New Roman"/>
              </a:rPr>
              <a:t>Здорово!</a:t>
            </a:r>
            <a:endParaRPr dirty="0" sz="2000" lang="ru-RU" smtClean="0">
              <a:effectLst/>
              <a:latin typeface="Calibri"/>
              <a:ea typeface="Calibri"/>
              <a:cs typeface="Times New Roman"/>
            </a:endParaRPr>
          </a:p>
          <a:p>
            <a:pPr indent="-342900" lvl="0" marL="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b="1" dirty="0" sz="2800" lang="ru-RU" smtClean="0">
                <a:effectLst/>
                <a:latin typeface="Times New Roman"/>
                <a:ea typeface="Calibri"/>
                <a:cs typeface="Times New Roman"/>
              </a:rPr>
              <a:t>Привет!</a:t>
            </a:r>
            <a:endParaRPr dirty="0" sz="2000" lang="ru-RU" smtClean="0">
              <a:effectLst/>
              <a:latin typeface="Calibri"/>
              <a:ea typeface="Calibri"/>
              <a:cs typeface="Times New Roman"/>
            </a:endParaRPr>
          </a:p>
          <a:p>
            <a:pPr indent="-342900" lvl="0" marL="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b="1" dirty="0" sz="2800" lang="ru-RU" smtClean="0">
                <a:effectLst/>
                <a:latin typeface="Times New Roman"/>
                <a:ea typeface="Calibri"/>
                <a:cs typeface="Times New Roman"/>
              </a:rPr>
              <a:t>Доброе утро!</a:t>
            </a:r>
            <a:endParaRPr dirty="0" sz="2000" lang="ru-RU" smtClean="0">
              <a:effectLst/>
              <a:latin typeface="Calibri"/>
              <a:ea typeface="Calibri"/>
              <a:cs typeface="Times New Roman"/>
            </a:endParaRPr>
          </a:p>
          <a:p>
            <a:pPr indent="-342900" lvl="0" marL="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b="1" dirty="0" sz="2800" lang="ru-RU" smtClean="0">
                <a:effectLst/>
                <a:latin typeface="Times New Roman"/>
                <a:ea typeface="Calibri"/>
                <a:cs typeface="Times New Roman"/>
              </a:rPr>
              <a:t>Добрый день!</a:t>
            </a:r>
            <a:endParaRPr dirty="0" sz="2000" lang="ru-RU" smtClean="0">
              <a:effectLst/>
              <a:latin typeface="Calibri"/>
              <a:ea typeface="Calibri"/>
              <a:cs typeface="Times New Roman"/>
            </a:endParaRPr>
          </a:p>
          <a:p>
            <a:pPr indent="-342900" lvl="0" marL="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b="1" dirty="0" sz="2800" lang="ru-RU" smtClean="0">
                <a:effectLst/>
                <a:latin typeface="Times New Roman"/>
                <a:ea typeface="Calibri"/>
                <a:cs typeface="Times New Roman"/>
              </a:rPr>
              <a:t>Добрый вечер!</a:t>
            </a:r>
            <a:endParaRPr dirty="0" sz="2000" lang="ru-RU" smtClean="0">
              <a:effectLst/>
              <a:latin typeface="Calibri"/>
              <a:ea typeface="Calibri"/>
              <a:cs typeface="Times New Roman"/>
            </a:endParaRPr>
          </a:p>
          <a:p>
            <a:pPr indent="-342900" lvl="0" marL="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b="1" dirty="0" sz="2800" lang="ru-RU" smtClean="0">
                <a:effectLst/>
                <a:latin typeface="Times New Roman"/>
                <a:ea typeface="Calibri"/>
                <a:cs typeface="Times New Roman"/>
              </a:rPr>
              <a:t>Доброй ночи!</a:t>
            </a:r>
            <a:endParaRPr dirty="0" sz="2000" lang="ru-RU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dirty="0" sz="2800" lang="en-US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dirty="0" sz="2000" lang="ru-RU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dirty="0" lang="ru-RU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dirty="0" sz="1400" lang="ru-RU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Прямоугольник 2"/>
          <p:cNvSpPr/>
          <p:nvPr/>
        </p:nvSpPr>
        <p:spPr>
          <a:xfrm>
            <a:off x="1907704" y="1080572"/>
            <a:ext cx="4268695" cy="1158240"/>
          </a:xfrm>
          <a:prstGeom prst="rect"/>
        </p:spPr>
        <p:txBody>
          <a:bodyPr wrap="square">
            <a:spAutoFit/>
          </a:bodyPr>
          <a:p>
            <a:pPr algn="ctr"/>
            <a:r>
              <a:rPr dirty="0" sz="3600" lang="ru-RU" smtClean="0"/>
              <a:t>Станция </a:t>
            </a:r>
          </a:p>
          <a:p>
            <a:pPr algn="ctr"/>
            <a:r>
              <a:rPr dirty="0" sz="3600" lang="ru-RU" smtClean="0"/>
              <a:t>« Загадочная»</a:t>
            </a:r>
            <a:endParaRPr dirty="0" sz="3600" lang="ru-RU"/>
          </a:p>
        </p:txBody>
      </p:sp>
      <p:pic>
        <p:nvPicPr>
          <p:cNvPr id="2097171" name="Picture 2" descr="http://antonkozlov.ru/wp-content/uploads/2011/05/vopros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088494" y="2420888"/>
            <a:ext cx="2692459" cy="3384376"/>
          </a:xfrm>
          <a:prstGeom prst="rect"/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Рисунок 1" descr="http://900igr.net/up/datas/237084/007.jpg"/>
          <p:cNvPicPr>
            <a:picLocks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51520" y="260648"/>
            <a:ext cx="8496944" cy="6408712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extBox 1"/>
          <p:cNvSpPr txBox="1"/>
          <p:nvPr/>
        </p:nvSpPr>
        <p:spPr>
          <a:xfrm>
            <a:off x="971600" y="836712"/>
            <a:ext cx="6494780" cy="22250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3600" lang="ru-RU" smtClean="0"/>
              <a:t>Станция « В мире животных»</a:t>
            </a:r>
          </a:p>
          <a:p>
            <a:endParaRPr dirty="0" sz="3600" lang="ru-RU" smtClean="0"/>
          </a:p>
          <a:p>
            <a:endParaRPr dirty="0" sz="3600" lang="ru-RU" smtClean="0"/>
          </a:p>
          <a:p>
            <a:endParaRPr dirty="0" sz="3600" lang="ru-RU"/>
          </a:p>
        </p:txBody>
      </p:sp>
      <p:pic>
        <p:nvPicPr>
          <p:cNvPr id="2097173" name="Рисунок 2" descr="http://loveza.ru/privet/53.gif"/>
          <p:cNvPicPr>
            <a:picLocks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512915" y="2001530"/>
            <a:ext cx="3345731" cy="3296022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Рисунок 1" descr="http://img1.liveinternet.ru/images/attach/c/7/95/278/95278731_67316230_Pokormite_ptic_zimoy.jpg"/>
          <p:cNvPicPr>
            <a:picLocks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827584" y="764704"/>
            <a:ext cx="4320480" cy="3312368"/>
          </a:xfrm>
          <a:prstGeom prst="rect"/>
          <a:noFill/>
          <a:ln>
            <a:noFill/>
          </a:ln>
        </p:spPr>
      </p:pic>
      <p:sp>
        <p:nvSpPr>
          <p:cNvPr id="1048616" name="TextBox 2"/>
          <p:cNvSpPr txBox="1"/>
          <p:nvPr/>
        </p:nvSpPr>
        <p:spPr>
          <a:xfrm>
            <a:off x="5796136" y="2420888"/>
            <a:ext cx="2952328" cy="24536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ru-RU" smtClean="0"/>
              <a:t>Птицы приветствуют друг друга прикосновением клювами.</a:t>
            </a:r>
          </a:p>
          <a:p>
            <a:endParaRPr dirty="0"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Рисунок 1" descr="https://ds03.infourok.ru/uploads/ex/0829/000426d8-113b2948/310/img11.jpg"/>
          <p:cNvPicPr>
            <a:picLocks/>
          </p:cNvPicPr>
          <p:nvPr/>
        </p:nvPicPr>
        <p:blipFill rotWithShape="1">
          <a:blip xmlns:r="http://schemas.openxmlformats.org/officeDocument/2006/relationships" r:embed="rId1"/>
          <a:srcRect l="11130" t="22126" r="7806" b="5069"/>
          <a:stretch>
            <a:fillRect/>
          </a:stretch>
        </p:blipFill>
        <p:spPr bwMode="auto">
          <a:xfrm>
            <a:off x="755576" y="1196752"/>
            <a:ext cx="3374464" cy="2841848"/>
          </a:xfrm>
          <a:prstGeom prst="rect"/>
          <a:noFill/>
          <a:ln>
            <a:noFill/>
          </a:ln>
        </p:spPr>
      </p:pic>
      <p:sp>
        <p:nvSpPr>
          <p:cNvPr id="1048617" name="Прямоугольник 2"/>
          <p:cNvSpPr/>
          <p:nvPr/>
        </p:nvSpPr>
        <p:spPr>
          <a:xfrm>
            <a:off x="4572000" y="3105835"/>
            <a:ext cx="3816424" cy="1767841"/>
          </a:xfrm>
          <a:prstGeom prst="rect"/>
        </p:spPr>
        <p:txBody>
          <a:bodyPr wrap="square">
            <a:spAutoFit/>
          </a:bodyPr>
          <a:p>
            <a:endParaRPr dirty="0" sz="2800" lang="ru-RU" smtClean="0"/>
          </a:p>
          <a:p>
            <a:r>
              <a:rPr dirty="0" sz="2800" lang="ru-RU" smtClean="0"/>
              <a:t>Слоны </a:t>
            </a:r>
            <a:r>
              <a:rPr dirty="0" sz="2800" lang="ru-RU"/>
              <a:t>при встрече обвивают хоботы друг другу.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44462" y="144462"/>
            <a:ext cx="8892033" cy="6524897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Picture 2" descr="https://wallbox.ru/wallpapers/preview/201136/loshad-zabota-morda-8e5732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23528" y="404664"/>
            <a:ext cx="5208513" cy="3264002"/>
          </a:xfrm>
          <a:prstGeom prst="rect"/>
          <a:noFill/>
        </p:spPr>
      </p:pic>
      <p:sp>
        <p:nvSpPr>
          <p:cNvPr id="1048618" name="TextBox 1"/>
          <p:cNvSpPr txBox="1"/>
          <p:nvPr/>
        </p:nvSpPr>
        <p:spPr>
          <a:xfrm>
            <a:off x="5148064" y="4486890"/>
            <a:ext cx="3642344" cy="52322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ru-RU" smtClean="0"/>
              <a:t>Лошади « целуются»</a:t>
            </a:r>
            <a:endParaRPr dirty="0" sz="2800"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Picture 2" descr="http://animalmagazine.ru/images/material/108/BBC_Wildlife_Magazine_2012-09-49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39552" y="334270"/>
            <a:ext cx="4556557" cy="3498610"/>
          </a:xfrm>
          <a:prstGeom prst="rect"/>
          <a:noFill/>
        </p:spPr>
      </p:pic>
      <p:sp>
        <p:nvSpPr>
          <p:cNvPr id="1048619" name="TextBox 4"/>
          <p:cNvSpPr txBox="1"/>
          <p:nvPr/>
        </p:nvSpPr>
        <p:spPr>
          <a:xfrm>
            <a:off x="3635896" y="4221088"/>
            <a:ext cx="4157980" cy="510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ru-RU" smtClean="0"/>
              <a:t>Кошки трутся головами</a:t>
            </a:r>
            <a:endParaRPr dirty="0" sz="2800"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55576" y="265624"/>
            <a:ext cx="3349143" cy="3526778"/>
          </a:xfrm>
          <a:prstGeom prst="rect"/>
          <a:noFill/>
          <a:ln>
            <a:noFill/>
          </a:ln>
          <a:effectLst/>
        </p:spPr>
      </p:pic>
      <p:sp>
        <p:nvSpPr>
          <p:cNvPr id="1048620" name="TextBox 3"/>
          <p:cNvSpPr txBox="1"/>
          <p:nvPr/>
        </p:nvSpPr>
        <p:spPr>
          <a:xfrm>
            <a:off x="2987824" y="4293096"/>
            <a:ext cx="5440680" cy="5105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ru-RU" smtClean="0"/>
              <a:t>Собаки обнюхивают друг друга</a:t>
            </a:r>
            <a:endParaRPr dirty="0" sz="2800"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2" descr="https://i2.wp.com/www.fresher.ru/images6/fotografii-pingvinov-nika-garbutta/5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23528" y="476673"/>
            <a:ext cx="5107053" cy="3384376"/>
          </a:xfrm>
          <a:prstGeom prst="rect"/>
          <a:noFill/>
        </p:spPr>
      </p:pic>
      <p:sp>
        <p:nvSpPr>
          <p:cNvPr id="1048621" name="Прямоугольник 2"/>
          <p:cNvSpPr/>
          <p:nvPr/>
        </p:nvSpPr>
        <p:spPr>
          <a:xfrm>
            <a:off x="4644008" y="3861049"/>
            <a:ext cx="3798168" cy="1767839"/>
          </a:xfrm>
          <a:prstGeom prst="rect"/>
        </p:spPr>
        <p:txBody>
          <a:bodyPr wrap="square">
            <a:spAutoFit/>
          </a:bodyPr>
          <a:p>
            <a:pPr lvl="0"/>
            <a:endParaRPr dirty="0" sz="2800" lang="ru-RU" smtClean="0">
              <a:solidFill>
                <a:prstClr val="black"/>
              </a:solidFill>
            </a:endParaRPr>
          </a:p>
          <a:p>
            <a:pPr lvl="0"/>
            <a:r>
              <a:rPr dirty="0" sz="2800" lang="ru-RU" smtClean="0">
                <a:solidFill>
                  <a:prstClr val="black"/>
                </a:solidFill>
              </a:rPr>
              <a:t>Пингвины </a:t>
            </a:r>
            <a:r>
              <a:rPr dirty="0" sz="2800" lang="ru-RU">
                <a:solidFill>
                  <a:prstClr val="black"/>
                </a:solidFill>
              </a:rPr>
              <a:t>поднимают </a:t>
            </a:r>
          </a:p>
          <a:p>
            <a:pPr lvl="0"/>
            <a:r>
              <a:rPr dirty="0" sz="2800" lang="ru-RU">
                <a:solidFill>
                  <a:prstClr val="black"/>
                </a:solidFill>
              </a:rPr>
              <a:t>г</a:t>
            </a:r>
            <a:r>
              <a:rPr dirty="0" sz="2800" lang="ru-RU" smtClean="0">
                <a:solidFill>
                  <a:prstClr val="black"/>
                </a:solidFill>
              </a:rPr>
              <a:t>оловы </a:t>
            </a:r>
            <a:r>
              <a:rPr dirty="0" sz="2800" lang="ru-RU">
                <a:solidFill>
                  <a:prstClr val="black"/>
                </a:solidFill>
              </a:rPr>
              <a:t>вверх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extBox 1"/>
          <p:cNvSpPr txBox="1"/>
          <p:nvPr/>
        </p:nvSpPr>
        <p:spPr>
          <a:xfrm>
            <a:off x="2195736" y="1916832"/>
            <a:ext cx="271780" cy="510540"/>
          </a:xfrm>
          <a:prstGeom prst="rect"/>
          <a:noFill/>
        </p:spPr>
        <p:txBody>
          <a:bodyPr rtlCol="0" wrap="none">
            <a:spAutoFit/>
          </a:bodyPr>
          <a:p>
            <a:endParaRPr dirty="0" sz="2800" lang="ru-RU"/>
          </a:p>
        </p:txBody>
      </p:sp>
      <p:pic>
        <p:nvPicPr>
          <p:cNvPr id="2097180" name="Рисунок 4" descr="https://ds03.infourok.ru/uploads/ex/11fb/0000390a-de0ee9bb/img4.jpg"/>
          <p:cNvPicPr>
            <a:picLocks/>
          </p:cNvPicPr>
          <p:nvPr/>
        </p:nvPicPr>
        <p:blipFill rotWithShape="1">
          <a:blip xmlns:r="http://schemas.openxmlformats.org/officeDocument/2006/relationships" r:embed="rId1"/>
          <a:srcRect l="13021" t="14166" r="10104" b="12917"/>
          <a:stretch>
            <a:fillRect/>
          </a:stretch>
        </p:blipFill>
        <p:spPr bwMode="auto">
          <a:xfrm>
            <a:off x="323528" y="549275"/>
            <a:ext cx="7992888" cy="5000625"/>
          </a:xfrm>
          <a:prstGeom prst="rect"/>
          <a:noFill/>
          <a:ln>
            <a:noFill/>
          </a:ln>
        </p:spPr>
      </p:pic>
      <p:sp>
        <p:nvSpPr>
          <p:cNvPr id="1048623" name="TextBox 8"/>
          <p:cNvSpPr txBox="1"/>
          <p:nvPr/>
        </p:nvSpPr>
        <p:spPr>
          <a:xfrm>
            <a:off x="4350452" y="1255832"/>
            <a:ext cx="3780420" cy="95410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ru-RU" smtClean="0"/>
              <a:t>Станция </a:t>
            </a:r>
          </a:p>
          <a:p>
            <a:r>
              <a:rPr dirty="0" sz="2800" lang="ru-RU" smtClean="0"/>
              <a:t>« Вежливость»</a:t>
            </a:r>
            <a:endParaRPr dirty="0" sz="2800"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Рисунок 1" descr="https://ds02.infourok.ru/uploads/ex/0ea5/0003cbac-01a4aaac/640/img0.jpg"/>
          <p:cNvPicPr>
            <a:picLocks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83568" y="195263"/>
            <a:ext cx="8064896" cy="6114058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Picture 12" descr="http://liubavyshka.ru/_ph/131/2/238248915.gif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987824" y="980728"/>
            <a:ext cx="3096344" cy="1815659"/>
          </a:xfrm>
          <a:prstGeom prst="rect"/>
          <a:noFill/>
        </p:spPr>
      </p:pic>
      <p:sp>
        <p:nvSpPr>
          <p:cNvPr id="1048624" name="TextBox 2"/>
          <p:cNvSpPr txBox="1"/>
          <p:nvPr/>
        </p:nvSpPr>
        <p:spPr>
          <a:xfrm>
            <a:off x="1907704" y="3501008"/>
            <a:ext cx="5879959" cy="52322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800" lang="ru-RU" smtClean="0"/>
              <a:t>Всем спасибо за внимание! </a:t>
            </a:r>
            <a:endParaRPr dirty="0" sz="2800"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extBox 2"/>
          <p:cNvSpPr txBox="1"/>
          <p:nvPr/>
        </p:nvSpPr>
        <p:spPr>
          <a:xfrm>
            <a:off x="1115616" y="1700807"/>
            <a:ext cx="7344816" cy="64633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3600" lang="ru-RU" smtClean="0"/>
              <a:t>Станция « Историческая»</a:t>
            </a:r>
            <a:endParaRPr dirty="0" sz="3600" lang="ru-RU"/>
          </a:p>
        </p:txBody>
      </p:sp>
      <p:pic>
        <p:nvPicPr>
          <p:cNvPr id="2097154" name="Picture 2" descr="http://good-life.today/wp-content/uploads/2015/11/wpid-56584-165509-netiquettejpg-620x-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243262" y="2564904"/>
            <a:ext cx="5137049" cy="3260042"/>
          </a:xfrm>
          <a:prstGeom prst="rect"/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Рисунок 2" descr="http://volna.org/wp-content/uploads/2014/11/kak_privietstvuiut_drugh_drugha_liudi_v_raznykh_stranakh45.png"/>
          <p:cNvPicPr>
            <a:picLocks/>
          </p:cNvPicPr>
          <p:nvPr/>
        </p:nvPicPr>
        <p:blipFill rotWithShape="1">
          <a:blip xmlns:r="http://schemas.openxmlformats.org/officeDocument/2006/relationships" r:embed="rId1"/>
          <a:srcRect l="37872" t="17138" r="32502" b="49575"/>
          <a:stretch>
            <a:fillRect/>
          </a:stretch>
        </p:blipFill>
        <p:spPr bwMode="auto">
          <a:xfrm>
            <a:off x="663759" y="1556792"/>
            <a:ext cx="3375273" cy="2736304"/>
          </a:xfrm>
          <a:prstGeom prst="rect"/>
          <a:noFill/>
          <a:ln>
            <a:noFill/>
          </a:ln>
        </p:spPr>
      </p:pic>
      <p:sp>
        <p:nvSpPr>
          <p:cNvPr id="1048600" name="Прямоугольник 4"/>
          <p:cNvSpPr/>
          <p:nvPr/>
        </p:nvSpPr>
        <p:spPr>
          <a:xfrm>
            <a:off x="4067944" y="260648"/>
            <a:ext cx="4680520" cy="5019041"/>
          </a:xfrm>
          <a:prstGeom prst="rect"/>
        </p:spPr>
        <p:txBody>
          <a:bodyPr wrap="square">
            <a:spAutoFit/>
          </a:bodyPr>
          <a:p>
            <a:pPr lvl="0"/>
            <a:r>
              <a:rPr dirty="0" sz="2000" lang="ru-RU">
                <a:solidFill>
                  <a:prstClr val="black"/>
                </a:solidFill>
              </a:rPr>
              <a:t>Всемирный день приветствий отмечается ежегодно с 1973 года. Его придумали два брата – американца в то время, когда многие страны не дружили друг с другом. Им не нравились такие отношения между странами, ведь это могло привести к войне.</a:t>
            </a:r>
          </a:p>
          <a:p>
            <a:pPr lvl="0"/>
            <a:r>
              <a:rPr dirty="0" sz="2000" lang="ru-RU">
                <a:solidFill>
                  <a:prstClr val="black"/>
                </a:solidFill>
              </a:rPr>
              <a:t>Однажды поздней осенью 1973г. Два брата – Майкл и </a:t>
            </a:r>
            <a:r>
              <a:rPr dirty="0" sz="2000" lang="ru-RU" err="1">
                <a:solidFill>
                  <a:prstClr val="black"/>
                </a:solidFill>
              </a:rPr>
              <a:t>Брайен</a:t>
            </a:r>
            <a:r>
              <a:rPr dirty="0" sz="2000" lang="ru-RU">
                <a:solidFill>
                  <a:prstClr val="black"/>
                </a:solidFill>
              </a:rPr>
              <a:t> </a:t>
            </a:r>
            <a:r>
              <a:rPr dirty="0" sz="2000" lang="ru-RU" err="1">
                <a:solidFill>
                  <a:prstClr val="black"/>
                </a:solidFill>
              </a:rPr>
              <a:t>Маккомак</a:t>
            </a:r>
            <a:r>
              <a:rPr dirty="0" sz="2000" lang="ru-RU">
                <a:solidFill>
                  <a:prstClr val="black"/>
                </a:solidFill>
              </a:rPr>
              <a:t> – встретились в штате </a:t>
            </a:r>
            <a:r>
              <a:rPr dirty="0" sz="2000" lang="ru-RU" err="1">
                <a:solidFill>
                  <a:prstClr val="black"/>
                </a:solidFill>
              </a:rPr>
              <a:t>Небракса</a:t>
            </a:r>
            <a:r>
              <a:rPr dirty="0" sz="2000" lang="ru-RU">
                <a:solidFill>
                  <a:prstClr val="black"/>
                </a:solidFill>
              </a:rPr>
              <a:t> (США). Пережив радость встречи, они решили поделиться ею с другими и разослали письма с радушными приветствиями во все концы мира</a:t>
            </a:r>
            <a:r>
              <a:rPr dirty="0" sz="2400" lang="ru-RU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Рисунок 1" descr="http://dv.kp.ru/share/i/3/2101074/wr-720.sh-18.jpg"/>
          <p:cNvPicPr>
            <a:picLocks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06010" y="1412776"/>
            <a:ext cx="2600325" cy="2093590"/>
          </a:xfrm>
          <a:prstGeom prst="rect"/>
          <a:noFill/>
          <a:ln>
            <a:noFill/>
          </a:ln>
        </p:spPr>
      </p:pic>
      <p:sp>
        <p:nvSpPr>
          <p:cNvPr id="1048601" name="Прямоугольник 2"/>
          <p:cNvSpPr/>
          <p:nvPr/>
        </p:nvSpPr>
        <p:spPr>
          <a:xfrm>
            <a:off x="2915816" y="476672"/>
            <a:ext cx="5760640" cy="5019041"/>
          </a:xfrm>
          <a:prstGeom prst="rect"/>
        </p:spPr>
        <p:txBody>
          <a:bodyPr wrap="square">
            <a:spAutoFit/>
          </a:bodyPr>
          <a:p>
            <a:r>
              <a:rPr dirty="0" sz="2000" lang="ru-RU"/>
              <a:t>Они никому не навязывали своих идей борьбы за мир во всем мире, а лишь просили адресата поприветствовать еще кого-нибудь. По их мнению, люди, приветствуя друг друга, способствуют миру в разрядке международной напряженности.</a:t>
            </a:r>
          </a:p>
          <a:p>
            <a:r>
              <a:rPr dirty="0" sz="2000" lang="ru-RU"/>
              <a:t>Наверное, так и есть. Ведь, когда мы здороваемся, то желаем друг другу чего-то хорошего. Эта идея была поддержана и руководителями государств и простыми людьми.</a:t>
            </a:r>
          </a:p>
          <a:p>
            <a:r>
              <a:rPr dirty="0" sz="2000" lang="ru-RU"/>
              <a:t>Их идея была предельно проста и напоминала детскую игру. </a:t>
            </a:r>
            <a:endParaRPr dirty="0" sz="2000" lang="ru-RU" smtClean="0"/>
          </a:p>
          <a:p>
            <a:r>
              <a:rPr dirty="0" sz="2000" lang="ru-RU" smtClean="0"/>
              <a:t>С </a:t>
            </a:r>
            <a:r>
              <a:rPr dirty="0" sz="2000" lang="ru-RU"/>
              <a:t>тех пор каждый год 21 ноября отмечается Всемирный день приветствий, радостных эмоций</a:t>
            </a:r>
            <a:r>
              <a:rPr dirty="0" sz="2400" lang="ru-RU"/>
              <a:t> и хорошего настроения.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Рисунок 1" descr="http://images.myshared.ru/6/580125/slide_9.jpg"/>
          <p:cNvPicPr>
            <a:picLocks/>
          </p:cNvPicPr>
          <p:nvPr/>
        </p:nvPicPr>
        <p:blipFill rotWithShape="1">
          <a:blip xmlns:r="http://schemas.openxmlformats.org/officeDocument/2006/relationships" r:embed="rId1"/>
          <a:srcRect l="81568" t="4105" r="3495" b="69988"/>
          <a:stretch>
            <a:fillRect/>
          </a:stretch>
        </p:blipFill>
        <p:spPr bwMode="auto">
          <a:xfrm>
            <a:off x="539552" y="332656"/>
            <a:ext cx="1656184" cy="1728192"/>
          </a:xfrm>
          <a:prstGeom prst="rect"/>
          <a:noFill/>
          <a:ln>
            <a:noFill/>
          </a:ln>
        </p:spPr>
      </p:pic>
      <p:pic>
        <p:nvPicPr>
          <p:cNvPr id="2097158" name="Рисунок 2" descr="http://900igr.net/datas/religii-i-etika/Etiket-privetstvija/0008-008-Kak-privetstvujut-drug-druga-predstaviteli-raznykh-stran.jpg"/>
          <p:cNvPicPr>
            <a:picLocks/>
          </p:cNvPicPr>
          <p:nvPr/>
        </p:nvPicPr>
        <p:blipFill rotWithShape="1">
          <a:blip xmlns:r="http://schemas.openxmlformats.org/officeDocument/2006/relationships" r:embed="rId2"/>
          <a:srcRect l="74304" t="51250" r="1630" b="28333"/>
          <a:stretch>
            <a:fillRect/>
          </a:stretch>
        </p:blipFill>
        <p:spPr bwMode="auto">
          <a:xfrm>
            <a:off x="6255960" y="4509120"/>
            <a:ext cx="2390775" cy="1400175"/>
          </a:xfrm>
          <a:prstGeom prst="rect"/>
          <a:noFill/>
          <a:ln>
            <a:noFill/>
          </a:ln>
        </p:spPr>
      </p:pic>
      <p:pic>
        <p:nvPicPr>
          <p:cNvPr id="2097159" name="Рисунок 3" descr="https://go2.imgsmail.ru/imgpreview?key=a683c08b0e690dd&amp;mb=imgdb_preview_1023"/>
          <p:cNvPicPr>
            <a:picLocks/>
          </p:cNvPicPr>
          <p:nvPr/>
        </p:nvPicPr>
        <p:blipFill rotWithShape="1">
          <a:blip xmlns:r="http://schemas.openxmlformats.org/officeDocument/2006/relationships" r:embed="rId3"/>
          <a:srcRect l="22043" t="13907" r="13441" b="24048"/>
          <a:stretch>
            <a:fillRect/>
          </a:stretch>
        </p:blipFill>
        <p:spPr bwMode="auto">
          <a:xfrm>
            <a:off x="827584" y="4656757"/>
            <a:ext cx="2286000" cy="1104900"/>
          </a:xfrm>
          <a:prstGeom prst="rect"/>
          <a:noFill/>
          <a:ln>
            <a:noFill/>
          </a:ln>
        </p:spPr>
      </p:pic>
      <p:pic>
        <p:nvPicPr>
          <p:cNvPr id="2097160" name="Рисунок 4" descr="http://900igr.net/up/datas/178306/005.jpg"/>
          <p:cNvPicPr>
            <a:picLocks/>
          </p:cNvPicPr>
          <p:nvPr/>
        </p:nvPicPr>
        <p:blipFill rotWithShape="1">
          <a:blip xmlns:r="http://schemas.openxmlformats.org/officeDocument/2006/relationships" r:embed="rId4" cstate="print"/>
          <a:srcRect l="19700" t="34102" r="19816" b="6913"/>
          <a:stretch>
            <a:fillRect/>
          </a:stretch>
        </p:blipFill>
        <p:spPr bwMode="auto">
          <a:xfrm>
            <a:off x="6444208" y="587152"/>
            <a:ext cx="1954272" cy="1689720"/>
          </a:xfrm>
          <a:prstGeom prst="rect"/>
          <a:noFill/>
          <a:ln>
            <a:noFill/>
          </a:ln>
        </p:spPr>
      </p:pic>
      <p:sp>
        <p:nvSpPr>
          <p:cNvPr id="1048602" name="Прямоугольник 6"/>
          <p:cNvSpPr/>
          <p:nvPr/>
        </p:nvSpPr>
        <p:spPr>
          <a:xfrm>
            <a:off x="1691680" y="2996952"/>
            <a:ext cx="5139913" cy="369332"/>
          </a:xfrm>
          <a:prstGeom prst="rect"/>
        </p:spPr>
        <p:txBody>
          <a:bodyPr wrap="square">
            <a:spAutoFit/>
          </a:bodyPr>
          <a:p>
            <a:pPr algn="ctr"/>
            <a:r>
              <a:rPr dirty="0" lang="ru-RU" smtClean="0"/>
              <a:t> </a:t>
            </a:r>
            <a:endParaRPr dirty="0" sz="3200" lang="ru-RU"/>
          </a:p>
        </p:txBody>
      </p:sp>
      <p:sp>
        <p:nvSpPr>
          <p:cNvPr id="1048603" name="Прямоугольник 7"/>
          <p:cNvSpPr/>
          <p:nvPr/>
        </p:nvSpPr>
        <p:spPr>
          <a:xfrm>
            <a:off x="1691680" y="1299240"/>
            <a:ext cx="4723408" cy="2656840"/>
          </a:xfrm>
          <a:prstGeom prst="rect"/>
        </p:spPr>
        <p:txBody>
          <a:bodyPr wrap="square">
            <a:spAutoFit/>
          </a:bodyPr>
          <a:p>
            <a:endParaRPr dirty="0" sz="3200" lang="ru-RU" smtClean="0">
              <a:solidFill>
                <a:prstClr val="black"/>
              </a:solidFill>
            </a:endParaRPr>
          </a:p>
          <a:p>
            <a:pPr algn="ctr"/>
            <a:r>
              <a:rPr dirty="0" sz="3200" lang="ru-RU" smtClean="0">
                <a:solidFill>
                  <a:prstClr val="black"/>
                </a:solidFill>
              </a:rPr>
              <a:t>      </a:t>
            </a:r>
          </a:p>
          <a:p>
            <a:pPr algn="ctr"/>
            <a:r>
              <a:rPr dirty="0" sz="3200" lang="ru-RU" smtClean="0">
                <a:solidFill>
                  <a:prstClr val="black"/>
                </a:solidFill>
              </a:rPr>
              <a:t> </a:t>
            </a:r>
            <a:r>
              <a:rPr dirty="0" sz="3600" lang="ru-RU" smtClean="0">
                <a:solidFill>
                  <a:prstClr val="black"/>
                </a:solidFill>
              </a:rPr>
              <a:t>Станция -Это         многоликое </a:t>
            </a:r>
          </a:p>
          <a:p>
            <a:pPr algn="ctr"/>
            <a:r>
              <a:rPr dirty="0" sz="3600" lang="ru-RU" smtClean="0">
                <a:solidFill>
                  <a:prstClr val="black"/>
                </a:solidFill>
              </a:rPr>
              <a:t>« здравствуй» </a:t>
            </a:r>
            <a:endParaRPr dirty="0" sz="3600"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" descr="https://go1.imgsmail.ru/imgpreview?key=7c2a679543b0b0d5&amp;mb=imgdb_preview_146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86800" y="476672"/>
            <a:ext cx="4958504" cy="3816424"/>
          </a:xfrm>
          <a:prstGeom prst="rect"/>
          <a:noFill/>
        </p:spPr>
      </p:pic>
      <p:sp>
        <p:nvSpPr>
          <p:cNvPr id="1048604" name="Прямоугольник 2"/>
          <p:cNvSpPr/>
          <p:nvPr/>
        </p:nvSpPr>
        <p:spPr>
          <a:xfrm>
            <a:off x="5354040" y="764704"/>
            <a:ext cx="3250408" cy="5044440"/>
          </a:xfrm>
          <a:prstGeom prst="rect"/>
        </p:spPr>
        <p:txBody>
          <a:bodyPr wrap="square">
            <a:spAutoFit/>
          </a:bodyPr>
          <a:p>
            <a:endParaRPr dirty="0" lang="ru-RU" smtClean="0"/>
          </a:p>
          <a:p>
            <a:endParaRPr dirty="0" lang="ru-RU"/>
          </a:p>
          <a:p>
            <a:pPr algn="ctr"/>
            <a:endParaRPr dirty="0" lang="ru-RU" smtClean="0"/>
          </a:p>
          <a:p>
            <a:endParaRPr dirty="0" lang="ru-RU"/>
          </a:p>
          <a:p>
            <a:endParaRPr dirty="0" lang="ru-RU" smtClean="0"/>
          </a:p>
          <a:p>
            <a:endParaRPr dirty="0" lang="ru-RU"/>
          </a:p>
          <a:p>
            <a:pPr algn="ctr"/>
            <a:r>
              <a:rPr dirty="0" sz="2800" lang="ru-RU" smtClean="0"/>
              <a:t>Русские</a:t>
            </a:r>
            <a:r>
              <a:rPr dirty="0" sz="2800" lang="ru-RU"/>
              <a:t>, европейцы, американцы в качестве приветственного жеста обмениваются рукопожатием.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" descr="http://otvet.imgsmail.ru/download/4e589c2173ef8b166a79d92c6a2bd06f_i-316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10966" y="404664"/>
            <a:ext cx="4288507" cy="3530871"/>
          </a:xfrm>
          <a:prstGeom prst="rect"/>
          <a:noFill/>
        </p:spPr>
      </p:pic>
      <p:sp>
        <p:nvSpPr>
          <p:cNvPr id="1048605" name="Прямоугольник 2"/>
          <p:cNvSpPr/>
          <p:nvPr/>
        </p:nvSpPr>
        <p:spPr>
          <a:xfrm>
            <a:off x="5004048" y="1665853"/>
            <a:ext cx="3377952" cy="2606041"/>
          </a:xfrm>
          <a:prstGeom prst="rect"/>
        </p:spPr>
        <p:txBody>
          <a:bodyPr wrap="square">
            <a:spAutoFit/>
          </a:bodyPr>
          <a:p>
            <a:pPr algn="ctr" lvl="0"/>
            <a:endParaRPr dirty="0" sz="2800" lang="ru-RU" smtClean="0">
              <a:solidFill>
                <a:prstClr val="black"/>
              </a:solidFill>
            </a:endParaRPr>
          </a:p>
          <a:p>
            <a:pPr algn="ctr" lvl="0"/>
            <a:endParaRPr dirty="0" sz="2800" lang="ru-RU">
              <a:solidFill>
                <a:prstClr val="black"/>
              </a:solidFill>
            </a:endParaRPr>
          </a:p>
          <a:p>
            <a:pPr algn="ctr" lvl="0"/>
            <a:r>
              <a:rPr dirty="0" sz="2800" lang="ru-RU" smtClean="0">
                <a:solidFill>
                  <a:prstClr val="black"/>
                </a:solidFill>
              </a:rPr>
              <a:t>Европейцы </a:t>
            </a:r>
            <a:r>
              <a:rPr dirty="0" sz="2800" lang="ru-RU">
                <a:solidFill>
                  <a:prstClr val="black"/>
                </a:solidFill>
              </a:rPr>
              <a:t>при приветствии приподнимают шляпу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" descr="http://img12.nnm.me/e/7/c/5/5/49f1bbe284a2cb4546f7779e2b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5575" y="2854519"/>
            <a:ext cx="4200401" cy="3241840"/>
          </a:xfrm>
          <a:prstGeom prst="rect"/>
          <a:noFill/>
        </p:spPr>
      </p:pic>
      <p:pic>
        <p:nvPicPr>
          <p:cNvPr id="2097164" name="Picture 4" descr="https://i1.wp.com/img22.rian.ru/images/91095/61/91095611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55575" y="269074"/>
            <a:ext cx="4200401" cy="2448272"/>
          </a:xfrm>
          <a:prstGeom prst="rect"/>
          <a:noFill/>
        </p:spPr>
      </p:pic>
      <p:sp>
        <p:nvSpPr>
          <p:cNvPr id="1048606" name="Прямоугольник 2"/>
          <p:cNvSpPr/>
          <p:nvPr/>
        </p:nvSpPr>
        <p:spPr>
          <a:xfrm>
            <a:off x="5897563" y="863"/>
            <a:ext cx="2286000" cy="1539240"/>
          </a:xfrm>
          <a:prstGeom prst="rect"/>
        </p:spPr>
        <p:txBody>
          <a:bodyPr>
            <a:spAutoFit/>
          </a:bodyPr>
          <a:p>
            <a:pPr lvl="0"/>
            <a:endParaRPr dirty="0" sz="3200" lang="ru-RU" smtClean="0">
              <a:solidFill>
                <a:prstClr val="black"/>
              </a:solidFill>
            </a:endParaRPr>
          </a:p>
          <a:p>
            <a:pPr lvl="0"/>
            <a:endParaRPr dirty="0" sz="3200" lang="ru-RU">
              <a:solidFill>
                <a:prstClr val="black"/>
              </a:solidFill>
            </a:endParaRPr>
          </a:p>
          <a:p>
            <a:pPr lvl="0"/>
            <a:endParaRPr dirty="0" sz="3200" lang="ru-RU" smtClean="0">
              <a:solidFill>
                <a:prstClr val="black"/>
              </a:solidFill>
            </a:endParaRPr>
          </a:p>
        </p:txBody>
      </p:sp>
      <p:sp>
        <p:nvSpPr>
          <p:cNvPr id="1048607" name="Прямоугольник 6"/>
          <p:cNvSpPr/>
          <p:nvPr/>
        </p:nvSpPr>
        <p:spPr>
          <a:xfrm>
            <a:off x="5364088" y="827653"/>
            <a:ext cx="3154437" cy="3025140"/>
          </a:xfrm>
          <a:prstGeom prst="rect"/>
        </p:spPr>
        <p:txBody>
          <a:bodyPr wrap="square">
            <a:spAutoFit/>
          </a:bodyPr>
          <a:p>
            <a:pPr lvl="0"/>
            <a:endParaRPr dirty="0" sz="2800" lang="ru-RU" smtClean="0">
              <a:solidFill>
                <a:prstClr val="black"/>
              </a:solidFill>
            </a:endParaRPr>
          </a:p>
          <a:p>
            <a:pPr lvl="0"/>
            <a:endParaRPr dirty="0" sz="2800" lang="ru-RU">
              <a:solidFill>
                <a:prstClr val="black"/>
              </a:solidFill>
            </a:endParaRPr>
          </a:p>
          <a:p>
            <a:pPr lvl="0"/>
            <a:endParaRPr dirty="0" sz="2800" lang="ru-RU" smtClean="0">
              <a:solidFill>
                <a:prstClr val="black"/>
              </a:solidFill>
            </a:endParaRPr>
          </a:p>
          <a:p>
            <a:pPr lvl="0"/>
            <a:r>
              <a:rPr dirty="0" sz="2800" lang="ru-RU" smtClean="0">
                <a:solidFill>
                  <a:prstClr val="black"/>
                </a:solidFill>
              </a:rPr>
              <a:t>Мерзнущие </a:t>
            </a:r>
            <a:r>
              <a:rPr dirty="0" sz="2800" lang="ru-RU">
                <a:solidFill>
                  <a:prstClr val="black"/>
                </a:solidFill>
              </a:rPr>
              <a:t>лапландцы трутся друг о друга носами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lastClr="000000" val="windowText"/>
      </a:dk1>
      <a:lt1>
        <a:sysClr lastClr="FFFFFF" val="window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5400000" dist="50800" rotWithShape="0" sx="98000" sy="98000">
              <a:srgbClr val="000000">
                <a:alpha val="20000"/>
              </a:srgbClr>
            </a:outerShdw>
          </a:effectLst>
        </a:effectStyle>
        <a:effectStyle>
          <a:effectLst>
            <a:outerShdw blurRad="40005" dir="5400000" dist="22984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dir="tr" rig="balanced"/>
          </a:scene3d>
          <a:sp3d prstMaterial="matte">
            <a:bevelT w="19050" h="38100"/>
          </a:sp3d>
        </a:effectStyle>
        <a:effectStyle>
          <a:effectLst>
            <a:reflection blurRad="38100" dir="5400000" dist="25400" endPos="23000" rotWithShape="0" stA="26000" sy="-100000"/>
          </a:effectLst>
          <a:scene3d>
            <a:camera prst="orthographicFront">
              <a:rot lat="0" lon="0" rev="0"/>
            </a:camera>
            <a:lightRig dir="tr" rig="balanced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SPecialiST RePack</Company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Всемирный день приветствия!</dc:title>
  <dc:creator>роман</dc:creator>
  <cp:lastModifiedBy>роман</cp:lastModifiedBy>
  <dcterms:created xsi:type="dcterms:W3CDTF">2018-11-21T00:19:05Z</dcterms:created>
  <dcterms:modified xsi:type="dcterms:W3CDTF">2022-11-21T13:10:18Z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2a30743f7030484bb1eb8bc8e1327e98</vt:lpwstr>
  </property>
</Properties>
</file>