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\Downloads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enovo\Download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enovo\Download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enovo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ownloads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enovo\Downloads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69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ownloads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576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740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ownload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Downloads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ownloads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</cp:revision>
  <dcterms:created xsi:type="dcterms:W3CDTF">2022-11-14T14:04:32Z</dcterms:created>
  <dcterms:modified xsi:type="dcterms:W3CDTF">2022-11-14T14:18:01Z</dcterms:modified>
</cp:coreProperties>
</file>