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114" y="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BFC3-CFFA-4209-9ABB-379CE5FC8DAE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55908-FC0F-43F1-B4C6-ADDF56273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6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7846655-82CD-47F4-B1C9-59E37717CDA1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6A8B00D-1134-44A6-BE02-B2AC674CD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0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8B00D-1134-44A6-BE02-B2AC674CDC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2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750888"/>
            <a:ext cx="26019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8B00D-1134-44A6-BE02-B2AC674CDC6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8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3593">
            <a:off x="281045" y="7769746"/>
            <a:ext cx="2238162" cy="17668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57" y="6105128"/>
            <a:ext cx="3009019" cy="20831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97744">
            <a:off x="2951841" y="7500957"/>
            <a:ext cx="3693819" cy="19394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949">
            <a:off x="4664669" y="5069308"/>
            <a:ext cx="1766489" cy="2447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114280" y="197105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6556" y="56456"/>
            <a:ext cx="5351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Ep1StfudA 0"/>
              </a:rPr>
              <a:t>«АСТРАХАН АУЫЛЫ,</a:t>
            </a:r>
          </a:p>
          <a:p>
            <a:pPr algn="ctr"/>
            <a:r>
              <a:rPr lang="ru-RU" sz="2400" b="1" cap="all" dirty="0"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Ep1StfudA 0"/>
              </a:rPr>
              <a:t>АГРОТЕХНИКАЛЫҚ </a:t>
            </a:r>
            <a:r>
              <a:rPr lang="ru-RU" sz="2400" b="1" cap="all" dirty="0" smtClean="0"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Ep1StfudA 0"/>
              </a:rPr>
              <a:t>КОЛЛЕДЖІ»</a:t>
            </a:r>
          </a:p>
          <a:p>
            <a:pPr algn="ctr"/>
            <a:r>
              <a:rPr lang="ru-RU" sz="2400" b="1" cap="all" dirty="0" smtClean="0"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Ep1StfudA 0"/>
              </a:rPr>
              <a:t>МКҚК</a:t>
            </a:r>
            <a:endParaRPr lang="ru-RU" sz="2400" b="1" cap="all" dirty="0">
              <a:solidFill>
                <a:srgbClr val="191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AEp1StfudA 0"/>
            </a:endParaRPr>
          </a:p>
        </p:txBody>
      </p:sp>
      <p:pic>
        <p:nvPicPr>
          <p:cNvPr id="12" name="Рисунок 11" descr="C:\Users\User\Desktop\гл кор.jf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513">
            <a:off x="688355" y="2406596"/>
            <a:ext cx="5400888" cy="363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21090045">
            <a:off x="1345665" y="1734095"/>
            <a:ext cx="520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Табысқа</a:t>
            </a:r>
            <a:r>
              <a:rPr lang="ru-RU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жету</a:t>
            </a:r>
            <a:r>
              <a:rPr lang="ru-RU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жолын</a:t>
            </a:r>
            <a:r>
              <a:rPr lang="ru-RU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бізбен</a:t>
            </a:r>
            <a:r>
              <a:rPr lang="ru-RU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бірге</a:t>
            </a:r>
            <a:r>
              <a:rPr lang="ru-RU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баста</a:t>
            </a:r>
            <a:r>
              <a:rPr lang="ru-RU" sz="2800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!</a:t>
            </a:r>
            <a:endParaRPr lang="ru-RU" sz="28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88000">
            <a:off x="593715" y="1197874"/>
            <a:ext cx="582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Қабылдау</a:t>
            </a:r>
            <a:r>
              <a:rPr lang="ru-RU" sz="3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комиссиясы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63" y="56456"/>
            <a:ext cx="1431017" cy="15616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35276" y="9207472"/>
            <a:ext cx="3746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effectLst>
                  <a:glow rad="127000">
                    <a:schemeClr val="bg1"/>
                  </a:glow>
                </a:effectLst>
              </a:rPr>
              <a:t>Құжаттарды</a:t>
            </a:r>
            <a:r>
              <a:rPr lang="ru-RU" b="1" dirty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b="1" dirty="0" err="1" smtClean="0">
                <a:effectLst>
                  <a:glow rad="127000">
                    <a:schemeClr val="bg1"/>
                  </a:glow>
                </a:effectLst>
              </a:rPr>
              <a:t>қабылдау</a:t>
            </a:r>
            <a:endParaRPr lang="ru-RU" b="1" dirty="0" smtClean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lang="ru-RU" b="1" dirty="0" smtClean="0">
                <a:effectLst>
                  <a:glow rad="127000">
                    <a:schemeClr val="bg1"/>
                  </a:glow>
                </a:effectLst>
              </a:rPr>
              <a:t>20.06.22-25.08.22-дейінгі </a:t>
            </a:r>
            <a:r>
              <a:rPr lang="ru-RU" b="1" dirty="0" err="1">
                <a:effectLst>
                  <a:glow rad="127000">
                    <a:schemeClr val="bg1"/>
                  </a:glow>
                </a:effectLst>
              </a:rPr>
              <a:t>аралықта</a:t>
            </a:r>
            <a:endParaRPr lang="ru-RU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35256">
            <a:off x="173536" y="6251590"/>
            <a:ext cx="1999444" cy="19294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6955" y="6638602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Оқу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мерзімі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2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жыл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10 ай,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мемлекеттік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және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орыс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тілдерінде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. </a:t>
            </a:r>
            <a:endParaRPr lang="ru-RU" sz="1600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Тегін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жатақхана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,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күніне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4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рет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тамақтану. </a:t>
            </a:r>
            <a:endParaRPr lang="ru-RU" sz="1600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21 787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теңге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мөлшеріндегі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стипендия</a:t>
            </a:r>
            <a:r>
              <a:rPr lang="ru-RU" sz="16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.</a:t>
            </a:r>
            <a:endParaRPr lang="kk-KZ" dirty="0" smtClean="0">
              <a:solidFill>
                <a:srgbClr val="191614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endParaRPr lang="kk-KZ" dirty="0" smtClean="0">
              <a:solidFill>
                <a:srgbClr val="191614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САНЫҚТАМА </a:t>
            </a:r>
            <a:r>
              <a:rPr lang="ru-RU" sz="1600" b="1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БОЙЫНША МЕКЕН-ЖАЙЫ</a:t>
            </a:r>
            <a:endParaRPr lang="ru-RU" sz="1600" dirty="0">
              <a:solidFill>
                <a:srgbClr val="FF0000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/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Ақмола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облысы,Астрахан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ауданы,Астрахан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400" b="1" dirty="0" err="1" smtClean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ауылы</a:t>
            </a:r>
            <a:r>
              <a:rPr lang="ru-RU" sz="1400" b="1" dirty="0" smtClean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</a:p>
          <a:p>
            <a:pPr algn="ctr"/>
            <a:r>
              <a:rPr lang="ru-RU" sz="1400" b="1" dirty="0" err="1" smtClean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Абылайхан</a:t>
            </a:r>
            <a:r>
              <a:rPr lang="ru-RU" sz="1400" b="1" dirty="0" smtClean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көшесі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№1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үй</a:t>
            </a:r>
            <a:endParaRPr lang="ru-RU" sz="1400" dirty="0">
              <a:solidFill>
                <a:srgbClr val="191614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/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«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Астрахан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ауылы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, </a:t>
            </a:r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Агротехникалық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 </a:t>
            </a:r>
            <a:r>
              <a:rPr lang="ru-RU" sz="1400" b="1" dirty="0" err="1" smtClean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колледжі»МКҚК</a:t>
            </a:r>
            <a:endParaRPr lang="ru-RU" sz="1400" dirty="0">
              <a:solidFill>
                <a:srgbClr val="191614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  <a:p>
            <a:pPr algn="ctr"/>
            <a:r>
              <a:rPr lang="ru-RU" sz="1400" b="1" dirty="0">
                <a:solidFill>
                  <a:srgbClr val="191614"/>
                </a:solidFill>
                <a:effectLst>
                  <a:glow rad="152400">
                    <a:schemeClr val="bg1"/>
                  </a:glow>
                </a:effectLst>
                <a:latin typeface="YAEp1StfudA 0"/>
              </a:rPr>
              <a:t>Телефон: 8(716-41) 5-13-00,+77054278087</a:t>
            </a:r>
            <a:endParaRPr lang="ru-RU" sz="1400" dirty="0">
              <a:solidFill>
                <a:srgbClr val="191614"/>
              </a:solidFill>
              <a:effectLst>
                <a:glow rad="152400">
                  <a:schemeClr val="bg1"/>
                </a:glow>
              </a:effectLst>
              <a:latin typeface="YAEp1StfudA 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63" y="2517045"/>
            <a:ext cx="6536672" cy="45704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Талапкерлерді</a:t>
            </a:r>
            <a:r>
              <a:rPr lang="ru-RU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келесі</a:t>
            </a:r>
            <a:r>
              <a:rPr lang="ru-RU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мамандықтар</a:t>
            </a:r>
            <a:r>
              <a:rPr lang="ru-RU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бойынша</a:t>
            </a:r>
            <a:r>
              <a:rPr lang="ru-RU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шақырамыз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  <a:reflection endPos="0" dist="50800" dir="5400000" sy="-100000" algn="bl" rotWithShape="0"/>
                </a:effectLst>
                <a:latin typeface="YAEp53Ddaik 0"/>
              </a:rPr>
              <a:t>:</a:t>
            </a:r>
            <a:endParaRPr lang="ru-RU" sz="2400" dirty="0">
              <a:solidFill>
                <a:srgbClr val="FF0000"/>
              </a:solidFill>
              <a:effectLst>
                <a:glow rad="127000">
                  <a:schemeClr val="bg1"/>
                </a:glow>
                <a:reflection endPos="0" dist="50800" dir="5400000" sy="-100000" algn="bl" rotWithShape="0"/>
              </a:effectLst>
              <a:latin typeface="YAEp53Ddaik 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-06120100 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«</a:t>
            </a:r>
            <a:r>
              <a:rPr lang="ru-RU" b="1" dirty="0" err="1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Есептеу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техникасы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және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ақпараттық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желілер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»</a:t>
            </a:r>
            <a:endParaRPr lang="ru-RU" b="1" dirty="0">
              <a:solidFill>
                <a:srgbClr val="191614"/>
              </a:solidFill>
              <a:effectLst>
                <a:glow rad="127000">
                  <a:schemeClr val="bg1"/>
                </a:glow>
              </a:effectLst>
              <a:latin typeface="YAEp53Ddaik 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-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07130100«Электр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жабдықтары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-04110100 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«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Есеп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және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аудит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»</a:t>
            </a:r>
            <a:endParaRPr lang="ru-RU" b="1" dirty="0" smtClean="0">
              <a:solidFill>
                <a:srgbClr val="191614"/>
              </a:solidFill>
              <a:effectLst>
                <a:glow rad="127000">
                  <a:schemeClr val="bg1"/>
                </a:glow>
              </a:effectLst>
              <a:latin typeface="YAEp53Ddaik 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-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10130300 «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Тамақтандыруды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ұйымдастыру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»</a:t>
            </a:r>
            <a:endParaRPr lang="ru-RU" b="1" dirty="0">
              <a:solidFill>
                <a:srgbClr val="191614"/>
              </a:solidFill>
              <a:effectLst>
                <a:glow rad="127000">
                  <a:schemeClr val="bg1"/>
                </a:glow>
              </a:effectLst>
              <a:latin typeface="YAEp53Ddaik 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-07161600 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«</a:t>
            </a:r>
            <a:r>
              <a:rPr lang="ru-RU" b="1" dirty="0" err="1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Ауыл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шаруашылығын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 </a:t>
            </a:r>
            <a:r>
              <a:rPr lang="ru-RU" b="1" dirty="0" err="1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механикаландыру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schemeClr val="bg1"/>
                  </a:glow>
                </a:effectLst>
                <a:latin typeface="YAEp53Ddaik 0"/>
              </a:rPr>
              <a:t>»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-03220200 «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Басқаруды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құжаттамалық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қамтамасыз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ету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және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 </a:t>
            </a:r>
            <a:r>
              <a:rPr lang="ru-RU" b="1" dirty="0" err="1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мұрағаттану</a:t>
            </a: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»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191614"/>
              </a:solidFill>
              <a:effectLst>
                <a:glow rad="127000">
                  <a:schemeClr val="bg1"/>
                </a:glow>
              </a:effectLst>
              <a:latin typeface="YAEp53Ddaik 0"/>
            </a:endParaRPr>
          </a:p>
        </p:txBody>
      </p:sp>
    </p:spTree>
    <p:extLst>
      <p:ext uri="{BB962C8B-B14F-4D97-AF65-F5344CB8AC3E}">
        <p14:creationId xmlns:p14="http://schemas.microsoft.com/office/powerpoint/2010/main" val="224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57" y="6105128"/>
            <a:ext cx="3009019" cy="20831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7744">
            <a:off x="2951841" y="7500957"/>
            <a:ext cx="3693819" cy="19394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5949">
            <a:off x="4664669" y="5069308"/>
            <a:ext cx="1766489" cy="2447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114280" y="197105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6556" y="56456"/>
            <a:ext cx="535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Ep1StfudA 0"/>
                <a:ea typeface="+mn-ea"/>
                <a:cs typeface="+mn-cs"/>
              </a:rPr>
              <a:t>ГККП «Агротехнический колледж село</a:t>
            </a: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Ep1StfudA 0"/>
                <a:ea typeface="+mn-ea"/>
                <a:cs typeface="+mn-cs"/>
              </a:rPr>
              <a:t> Астраханка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AEp1StfudA 0"/>
                <a:ea typeface="+mn-ea"/>
                <a:cs typeface="+mn-cs"/>
              </a:rPr>
              <a:t>»</a:t>
            </a:r>
          </a:p>
        </p:txBody>
      </p:sp>
      <p:pic>
        <p:nvPicPr>
          <p:cNvPr id="12" name="Рисунок 11" descr="C:\Users\User\Desktop\гл кор.jf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513">
            <a:off x="688355" y="2406596"/>
            <a:ext cx="5400888" cy="3636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21090045">
            <a:off x="1183361" y="1631817"/>
            <a:ext cx="520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Начни свой путь к успеху вместе с нами!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188000">
            <a:off x="487276" y="1105737"/>
            <a:ext cx="626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Приемная комиссия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0" y="51780"/>
            <a:ext cx="1431017" cy="15616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14468" y="9223925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/>
              </a:rPr>
              <a:t>Прием документов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/>
              </a:rPr>
              <a:t>С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20.06.22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lang="ru-RU" b="1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/>
              </a:rPr>
              <a:t>25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.08.22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35256">
            <a:off x="173536" y="6251590"/>
            <a:ext cx="1999444" cy="19294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3593">
            <a:off x="281045" y="7769746"/>
            <a:ext cx="2238162" cy="17668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6955" y="6638602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Срок обучения 2г.10м.,на государственном и руссом языках.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</a:effectLst>
              <a:uLnTx/>
              <a:uFillTx/>
              <a:latin typeface="YAEp1StfudA 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Бесплатное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общежиие,питание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 4-х разовое.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</a:effectLst>
              <a:uLnTx/>
              <a:uFillTx/>
              <a:latin typeface="YAEp1StfudA 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Стипендия в размере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 21787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.</a:t>
            </a:r>
            <a:endParaRPr kumimoji="0" lang="kk-KZ" sz="1800" b="0" i="0" u="none" strike="noStrike" kern="1200" cap="none" spc="0" normalizeH="0" baseline="0" noProof="0" dirty="0" smtClean="0">
              <a:ln>
                <a:noFill/>
              </a:ln>
              <a:solidFill>
                <a:srgbClr val="191614"/>
              </a:solidFill>
              <a:effectLst>
                <a:glow rad="152400">
                  <a:prstClr val="white"/>
                </a:glow>
              </a:effectLst>
              <a:uLnTx/>
              <a:uFillTx/>
              <a:latin typeface="YAEp1StfudA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0" i="0" u="none" strike="noStrike" kern="1200" cap="none" spc="0" normalizeH="0" baseline="0" noProof="0" dirty="0" smtClean="0">
              <a:ln>
                <a:noFill/>
              </a:ln>
              <a:solidFill>
                <a:srgbClr val="191614"/>
              </a:solidFill>
              <a:effectLst>
                <a:glow rad="152400">
                  <a:prstClr val="white"/>
                </a:glow>
              </a:effectLst>
              <a:uLnTx/>
              <a:uFillTx/>
              <a:latin typeface="YAEp1StfudA 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СПРАВКИ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</a:effectLst>
                <a:uLnTx/>
                <a:uFillTx/>
                <a:latin typeface="YAEp1StfudA 0"/>
                <a:ea typeface="+mn-ea"/>
                <a:cs typeface="+mn-cs"/>
              </a:rPr>
              <a:t> ПО АДРЕСУ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</a:effectLst>
              <a:uLnTx/>
              <a:uFillTx/>
              <a:latin typeface="YAEp1StfudA 0"/>
              <a:ea typeface="+mn-ea"/>
              <a:cs typeface="+mn-cs"/>
            </a:endParaRPr>
          </a:p>
          <a:p>
            <a:pPr lvl="0" algn="ctr"/>
            <a:r>
              <a:rPr lang="ru-RU" sz="1400" b="1" dirty="0" err="1">
                <a:solidFill>
                  <a:srgbClr val="191614"/>
                </a:solidFill>
                <a:effectLst>
                  <a:glow rad="152400">
                    <a:prstClr val="white"/>
                  </a:glow>
                </a:effectLst>
                <a:latin typeface="YAEp1StfudA 0"/>
              </a:rPr>
              <a:t>Акмолинская</a:t>
            </a:r>
            <a:r>
              <a:rPr lang="ru-RU" sz="1400" b="1" dirty="0">
                <a:solidFill>
                  <a:srgbClr val="191614"/>
                </a:solidFill>
                <a:effectLst>
                  <a:glow rad="152400">
                    <a:prstClr val="white"/>
                  </a:glow>
                </a:effectLst>
                <a:latin typeface="YAEp1StfudA 0"/>
              </a:rPr>
              <a:t> область, Астраханский район село Астраханка улица Абылайхана№1 </a:t>
            </a:r>
          </a:p>
          <a:p>
            <a:pPr lvl="0" algn="ctr"/>
            <a:r>
              <a:rPr lang="ru-RU" sz="1400" b="1" dirty="0">
                <a:solidFill>
                  <a:srgbClr val="191614"/>
                </a:solidFill>
                <a:effectLst>
                  <a:glow rad="152400">
                    <a:prstClr val="white"/>
                  </a:glow>
                </a:effectLst>
                <a:latin typeface="YAEp1StfudA 0"/>
              </a:rPr>
              <a:t>ГККП «Агротехнический колледж, село Астраханка"</a:t>
            </a:r>
          </a:p>
          <a:p>
            <a:pPr lvl="0" algn="ctr"/>
            <a:r>
              <a:rPr lang="ru-RU" sz="1400" b="1" dirty="0">
                <a:solidFill>
                  <a:srgbClr val="191614"/>
                </a:solidFill>
                <a:effectLst>
                  <a:glow rad="152400">
                    <a:prstClr val="white"/>
                  </a:glow>
                </a:effectLst>
                <a:latin typeface="YAEp1StfudA 0"/>
              </a:rPr>
              <a:t>Телефон: 8(716-41) </a:t>
            </a:r>
            <a:r>
              <a:rPr lang="ru-RU" sz="1400" b="1" dirty="0" smtClean="0">
                <a:solidFill>
                  <a:srgbClr val="191614"/>
                </a:solidFill>
                <a:effectLst>
                  <a:glow rad="152400">
                    <a:prstClr val="white"/>
                  </a:glow>
                </a:effectLst>
                <a:latin typeface="YAEp1StfudA 0"/>
              </a:rPr>
              <a:t>5-13-00,+77054278087</a:t>
            </a:r>
            <a:endParaRPr lang="ru-RU" sz="1400" b="1" dirty="0">
              <a:solidFill>
                <a:srgbClr val="191614"/>
              </a:solidFill>
              <a:effectLst>
                <a:glow rad="152400">
                  <a:prstClr val="white"/>
                </a:glow>
              </a:effectLst>
              <a:latin typeface="YAEp1StfudA 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63" y="2517045"/>
            <a:ext cx="6536672" cy="45704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reflection endPos="0" dist="50800" dir="5400000" sy="-100000" algn="bl" rotWithShape="0"/>
                </a:effectLst>
                <a:uLnTx/>
                <a:uFillTx/>
                <a:latin typeface="YAEp53Ddaik 0"/>
                <a:ea typeface="+mn-ea"/>
                <a:cs typeface="+mn-cs"/>
              </a:rPr>
              <a:t>Приглашаем абитуриентов по следующим специальностям: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reflection endPos="0" dist="50800" dir="5400000" sy="-100000" algn="bl" rotWithShape="0"/>
              </a:effectLst>
              <a:uLnTx/>
              <a:uFillTx/>
              <a:latin typeface="YAEp53Ddaik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-06120100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«Вычислительная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 техника и информационные сети»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91614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YAEp53Ddaik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-07130100«Электрооборудование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»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-04110100 «Учет и аудит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91614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YAEp53Ddaik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-10130300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«Организация питания»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91614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YAEp53Ddaik 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-07161600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YAEp53Ddaik 0"/>
                <a:ea typeface="+mn-ea"/>
                <a:cs typeface="+mn-cs"/>
              </a:rPr>
              <a:t>«Механизация сельского хозяйства</a:t>
            </a:r>
            <a:r>
              <a:rPr lang="ru-RU" b="1" dirty="0" smtClean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»</a:t>
            </a:r>
          </a:p>
          <a:p>
            <a:pPr lvl="0">
              <a:lnSpc>
                <a:spcPct val="150000"/>
              </a:lnSpc>
              <a:defRPr/>
            </a:pPr>
            <a:r>
              <a:rPr lang="ru-RU" b="1" dirty="0">
                <a:solidFill>
                  <a:srgbClr val="191614"/>
                </a:solidFill>
                <a:effectLst>
                  <a:glow rad="127000">
                    <a:prstClr val="white"/>
                  </a:glow>
                </a:effectLst>
                <a:latin typeface="YAEp53Ddaik 0"/>
              </a:rPr>
              <a:t>-03220200 «Документационное обеспечение управления и архивоведение»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91614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YAEp53Ddaik 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247</Words>
  <Application>Microsoft Office PowerPoint</Application>
  <PresentationFormat>Лист A4 (210x297 мм)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Bahnschrift SemiBold Condensed</vt:lpstr>
      <vt:lpstr>Calibri</vt:lpstr>
      <vt:lpstr>Times New Roman</vt:lpstr>
      <vt:lpstr>YAEp1StfudA 0</vt:lpstr>
      <vt:lpstr>YAEp53Ddaik 0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40</cp:revision>
  <cp:lastPrinted>2022-06-22T13:10:11Z</cp:lastPrinted>
  <dcterms:created xsi:type="dcterms:W3CDTF">2019-11-26T08:31:55Z</dcterms:created>
  <dcterms:modified xsi:type="dcterms:W3CDTF">2022-11-02T03:28:04Z</dcterms:modified>
</cp:coreProperties>
</file>