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00608" y="1340768"/>
            <a:ext cx="1072919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Аналитический проект </a:t>
            </a:r>
            <a:br>
              <a:rPr lang="ru-RU" b="1" dirty="0" smtClean="0"/>
            </a:br>
            <a:r>
              <a:rPr lang="ru-RU" b="1" dirty="0" smtClean="0"/>
              <a:t>«Карта коррупционных правонарушений»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7164288" cy="1752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проекта: Обухова Алина ,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ученица 9 класса КГУ 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Капитоновская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СШ»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2" name="Picture 2" descr="Картинки по запросу против корруп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4680520" cy="2320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Актуальность проекта.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   Коррупция как социальное явление продолжает существовать в настоящее время практически во всех странах мира независимо от политического развития, в том числе и в </a:t>
            </a:r>
            <a:r>
              <a:rPr lang="ru-RU" dirty="0" smtClean="0"/>
              <a:t>Казахстане. </a:t>
            </a:r>
            <a:r>
              <a:rPr lang="ru-RU" dirty="0" smtClean="0"/>
              <a:t>Коррупция тормозит процесс социально экономического развития, строительства рыночной экономики, привлечения инвестиций. Негативно воздействует на политические и общественные институты демократического государства, представляет собой серьезную угрозу будущему развитию страны. Борьба с коррупцией определена в качестве одного из основных приоритетов государственной политики в Казахстане. Работа над проектом позволит учащимся на практике оценить уровень коррупционных правонарушений, определив круг областей профессиональной деятельности, в наибольшей степени подверженных коррупционным рискам.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280920" cy="60501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   </a:t>
            </a:r>
          </a:p>
          <a:p>
            <a:pPr algn="just">
              <a:buNone/>
            </a:pPr>
            <a:r>
              <a:rPr lang="ru-RU" b="1" dirty="0" smtClean="0"/>
              <a:t>   </a:t>
            </a:r>
          </a:p>
          <a:p>
            <a:pPr algn="just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92D050"/>
                </a:solidFill>
              </a:rPr>
              <a:t>Цель: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smtClean="0"/>
              <a:t>составить карту коррупционных правонарушений  и предложить ряд мер по их устранению. 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endParaRPr lang="ru-RU" b="1" dirty="0" smtClean="0">
              <a:solidFill>
                <a:srgbClr val="92D05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92D050"/>
                </a:solidFill>
              </a:rPr>
              <a:t>   Задачи:</a:t>
            </a:r>
            <a:r>
              <a:rPr lang="ru-RU" dirty="0" smtClean="0">
                <a:solidFill>
                  <a:srgbClr val="92D050"/>
                </a:solidFill>
              </a:rPr>
              <a:t>  </a:t>
            </a:r>
            <a:r>
              <a:rPr lang="ru-RU" dirty="0" smtClean="0"/>
              <a:t>        </a:t>
            </a:r>
          </a:p>
          <a:p>
            <a:pPr algn="just"/>
            <a:r>
              <a:rPr lang="ru-RU" dirty="0" smtClean="0"/>
              <a:t>  изучение доступной информации о предмете исследования в СМИ, интернет – ресурсах; </a:t>
            </a:r>
          </a:p>
          <a:p>
            <a:pPr algn="just"/>
            <a:r>
              <a:rPr lang="ru-RU" dirty="0" smtClean="0"/>
              <a:t> разработка рекомендаций по устранению коррупционных рисков в разных сферах деятельности;</a:t>
            </a:r>
          </a:p>
          <a:p>
            <a:pPr algn="just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/>
              <a:t>Результаты: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2808"/>
            <a:ext cx="8712968" cy="4572000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составление карты коррупционных правонарушений </a:t>
            </a:r>
            <a:r>
              <a:rPr lang="ru-RU" sz="3800" dirty="0" err="1" smtClean="0"/>
              <a:t>Буландынского</a:t>
            </a:r>
            <a:r>
              <a:rPr lang="ru-RU" sz="3800" dirty="0" smtClean="0"/>
              <a:t> района. </a:t>
            </a:r>
          </a:p>
          <a:p>
            <a:pPr algn="just"/>
            <a:r>
              <a:rPr lang="ru-RU" sz="3800" dirty="0" smtClean="0"/>
              <a:t>Реализация  данного исследовательского проекта позволит участникам получить объективную картину коррупционных правонарушений. Будет способствовать созданию условий для становления и развития высоконравственного, ответственного, инициативного и социально компетентного гражданина и патриота, формированию </a:t>
            </a:r>
            <a:r>
              <a:rPr lang="ru-RU" sz="3800" dirty="0" err="1" smtClean="0"/>
              <a:t>антикоррупционной</a:t>
            </a:r>
            <a:r>
              <a:rPr lang="ru-RU" sz="3800" dirty="0" smtClean="0"/>
              <a:t> культуры в школьной среде, сохранению и укреплению системы ценностей, отражающей нетерпимость к коррупции, в том числе формирования у школьников стремления к соблюдению требований законов, повышению образовательного и культурного уровня.</a:t>
            </a:r>
          </a:p>
          <a:p>
            <a:pPr>
              <a:buNone/>
            </a:pPr>
            <a:endParaRPr lang="ru-RU" sz="3800" dirty="0" smtClean="0"/>
          </a:p>
          <a:p>
            <a:r>
              <a:rPr lang="ru-RU" sz="3800" b="1" dirty="0" smtClean="0"/>
              <a:t>Срок реализации:</a:t>
            </a:r>
            <a:r>
              <a:rPr lang="ru-RU" sz="3800" dirty="0" smtClean="0"/>
              <a:t> 8 января –  8 февраля 2018 года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148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   Аналитический проект  «Карта коррупционных правонарушений» </vt:lpstr>
      <vt:lpstr>Актуальность проекта. </vt:lpstr>
      <vt:lpstr>Слайд 3</vt:lpstr>
      <vt:lpstr>Результаты: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9</cp:revision>
  <dcterms:created xsi:type="dcterms:W3CDTF">2018-02-07T05:42:10Z</dcterms:created>
  <dcterms:modified xsi:type="dcterms:W3CDTF">2018-02-07T11:12:45Z</dcterms:modified>
</cp:coreProperties>
</file>