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98D8-4611-4DF8-B784-DED09F8934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92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08324-2F49-43E2-9940-557858FC78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68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5BD9C-692B-4145-8967-6CE326C18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37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7BB1-9B6A-4405-AE9E-4DF0B208F6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72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1285-563F-40B1-AC54-46947D2E6C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6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BABF-DA0A-49AD-A3C0-705401E48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27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EA2FA-6EF2-4BDE-A308-340F5399D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82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1CE2-5C9F-4031-AFF4-78EF11CBF0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3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E4094-6E2D-49D4-9D7A-8DB47B02B6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26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2817A-CB0B-4EE6-B001-8A0BFA66D1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8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721BD-46F6-441B-9B0C-1BEAAAF8AE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57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FB77B-13B8-48CE-882F-809D41C388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672"/>
            <a:ext cx="7772400" cy="3846091"/>
          </a:xfrm>
        </p:spPr>
        <p:txBody>
          <a:bodyPr/>
          <a:lstStyle/>
          <a:p>
            <a:r>
              <a:rPr lang="ru-RU" alt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b="1" i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Выборы </a:t>
            </a:r>
            <a:r>
              <a:rPr lang="ru-RU" alt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школьного </a:t>
            </a:r>
            <a:r>
              <a:rPr lang="kk-KZ" altLang="ru-RU" b="1" i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Ұланбасы-2015 год</a:t>
            </a:r>
            <a:endParaRPr lang="ru-RU" altLang="ru-RU" b="1" i="1" dirty="0">
              <a:solidFill>
                <a:schemeClr val="accent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6400800" cy="1009650"/>
          </a:xfrm>
        </p:spPr>
        <p:txBody>
          <a:bodyPr/>
          <a:lstStyle/>
          <a:p>
            <a:r>
              <a:rPr lang="kk-KZ" altLang="ru-RU" b="1" i="1" dirty="0" smtClean="0">
                <a:solidFill>
                  <a:srgbClr val="B0AC00"/>
                </a:solidFill>
              </a:rPr>
              <a:t>КГУ «Капитоновская СШ»</a:t>
            </a:r>
            <a:endParaRPr lang="ru-RU" altLang="ru-RU" b="1" i="1" dirty="0">
              <a:solidFill>
                <a:srgbClr val="B0AC00"/>
              </a:solidFill>
            </a:endParaRPr>
          </a:p>
        </p:txBody>
      </p:sp>
      <p:pic>
        <p:nvPicPr>
          <p:cNvPr id="2" name="Picture 2" descr="C:\Users\Админ\Desktop\работа\вожатая\фото Бекболат\школа вх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127181" cy="2345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>
                <a:solidFill>
                  <a:srgbClr val="FF0000"/>
                </a:solidFill>
                <a:latin typeface="Comic Sans MS"/>
              </a:rPr>
              <a:t>Если я стану Ұланбасы…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dirty="0" smtClean="0">
                <a:solidFill>
                  <a:schemeClr val="folHlink"/>
                </a:solidFill>
              </a:rPr>
              <a:t>Тыщенко Юлия: </a:t>
            </a:r>
          </a:p>
          <a:p>
            <a:pPr marL="0" indent="0" algn="r">
              <a:buNone/>
            </a:pPr>
            <a:r>
              <a:rPr lang="ru-RU" altLang="ru-RU" dirty="0" smtClean="0">
                <a:solidFill>
                  <a:schemeClr val="folHlink"/>
                </a:solidFill>
              </a:rPr>
              <a:t>«</a:t>
            </a:r>
            <a:r>
              <a:rPr lang="ru-RU" altLang="ru-RU" dirty="0">
                <a:solidFill>
                  <a:srgbClr val="000000"/>
                </a:solidFill>
                <a:latin typeface="Comic Sans MS"/>
              </a:rPr>
              <a:t>Создам </a:t>
            </a:r>
            <a:r>
              <a:rPr lang="ru-RU" altLang="ru-RU" dirty="0" smtClean="0">
                <a:solidFill>
                  <a:srgbClr val="000000"/>
                </a:solidFill>
                <a:latin typeface="Comic Sans MS"/>
              </a:rPr>
              <a:t>группу для</a:t>
            </a:r>
          </a:p>
          <a:p>
            <a:pPr marL="0" indent="0" algn="r"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Comic Sans MS"/>
              </a:rPr>
              <a:t> разрешения конфликтов</a:t>
            </a:r>
            <a:r>
              <a:rPr lang="ru-RU" altLang="ru-RU" dirty="0">
                <a:solidFill>
                  <a:srgbClr val="000000"/>
                </a:solidFill>
                <a:latin typeface="Comic Sans MS"/>
              </a:rPr>
              <a:t>.</a:t>
            </a:r>
            <a:r>
              <a:rPr lang="ru-RU" altLang="ru-RU" dirty="0" smtClean="0">
                <a:solidFill>
                  <a:schemeClr val="folHlink"/>
                </a:solidFill>
              </a:rPr>
              <a:t>»</a:t>
            </a:r>
            <a:endParaRPr lang="ru-RU" altLang="ru-RU" dirty="0">
              <a:solidFill>
                <a:schemeClr val="folHlink"/>
              </a:solidFill>
            </a:endParaRPr>
          </a:p>
        </p:txBody>
      </p:sp>
      <p:pic>
        <p:nvPicPr>
          <p:cNvPr id="7170" name="Picture 2" descr="F:\20151108170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915688" cy="3703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>
                <a:solidFill>
                  <a:srgbClr val="FF0000"/>
                </a:solidFill>
                <a:latin typeface="Comic Sans MS"/>
              </a:rPr>
              <a:t>Если я стану Ұланбасы…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B0AC00"/>
                </a:solidFill>
              </a:rPr>
              <a:t>Ленчук Елена: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B0AC00"/>
                </a:solidFill>
              </a:rPr>
              <a:t> «</a:t>
            </a:r>
            <a:r>
              <a:rPr lang="ru-RU" i="1" dirty="0" smtClean="0"/>
              <a:t>Создам проект приобщения школьников к спорту и ЗОЖ</a:t>
            </a:r>
            <a:r>
              <a:rPr lang="ru-RU" dirty="0" smtClean="0">
                <a:solidFill>
                  <a:srgbClr val="B0AC00"/>
                </a:solidFill>
              </a:rPr>
              <a:t>»</a:t>
            </a:r>
            <a:endParaRPr lang="ru-RU" dirty="0">
              <a:solidFill>
                <a:srgbClr val="B0AC00"/>
              </a:solidFill>
            </a:endParaRPr>
          </a:p>
        </p:txBody>
      </p:sp>
      <p:pic>
        <p:nvPicPr>
          <p:cNvPr id="8194" name="Picture 2" descr="F:\20151108170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537157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550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Comic Sans MS"/>
              </a:rPr>
              <a:t>Итоги голосования.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Жуманалина Сауле- 23 голоса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Тыщенко Юлия- 55 голосов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Ленчук Елена- 101 голос</a:t>
            </a:r>
          </a:p>
          <a:p>
            <a:r>
              <a:rPr lang="ru-RU" altLang="ru-RU" sz="4400" dirty="0">
                <a:solidFill>
                  <a:srgbClr val="FF0000"/>
                </a:solidFill>
                <a:latin typeface="Comic Sans MS"/>
              </a:rPr>
              <a:t>Поздравляем</a:t>
            </a:r>
            <a:r>
              <a:rPr lang="ru-RU" altLang="ru-RU" sz="4400" dirty="0" smtClean="0">
                <a:solidFill>
                  <a:srgbClr val="FF0000"/>
                </a:solidFill>
                <a:latin typeface="Comic Sans MS"/>
              </a:rPr>
              <a:t>!!!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/>
              </a:rPr>
              <a:t>Наш </a:t>
            </a:r>
            <a:r>
              <a:rPr lang="kk-KZ" sz="4400" b="1" dirty="0" smtClean="0">
                <a:solidFill>
                  <a:srgbClr val="FFFF00"/>
                </a:solidFill>
                <a:latin typeface="Comic Sans MS"/>
              </a:rPr>
              <a:t>Ұланбасы</a:t>
            </a:r>
            <a:r>
              <a:rPr lang="ru-RU" sz="4400" b="1" dirty="0" smtClean="0">
                <a:solidFill>
                  <a:srgbClr val="FFFF00"/>
                </a:solidFill>
                <a:latin typeface="Comic Sans MS"/>
              </a:rPr>
              <a:t>-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omic Sans MS"/>
              </a:rPr>
              <a:t>Ленчук Елена.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Админ\Desktop\работа\вожатая\Фото\DSC01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17749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i="1" dirty="0">
                <a:solidFill>
                  <a:srgbClr val="FF0000"/>
                </a:solidFill>
                <a:latin typeface="Arial Black"/>
              </a:rPr>
              <a:t>Клятва </a:t>
            </a:r>
            <a:br>
              <a:rPr lang="ru-RU" sz="2900" b="1" i="1" dirty="0">
                <a:solidFill>
                  <a:srgbClr val="FF0000"/>
                </a:solidFill>
                <a:latin typeface="Arial Black"/>
              </a:rPr>
            </a:br>
            <a:r>
              <a:rPr lang="ru-RU" sz="2900" b="1" i="1" dirty="0" smtClean="0">
                <a:solidFill>
                  <a:srgbClr val="FF0000"/>
                </a:solidFill>
                <a:latin typeface="Arial Black"/>
              </a:rPr>
              <a:t>школьного </a:t>
            </a:r>
            <a:r>
              <a:rPr lang="kk-KZ" sz="2900" b="1" i="1" dirty="0" smtClean="0">
                <a:solidFill>
                  <a:srgbClr val="FF0000"/>
                </a:solidFill>
                <a:latin typeface="Arial Black"/>
              </a:rPr>
              <a:t>Ұланбасы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400" b="1" dirty="0">
                <a:solidFill>
                  <a:srgbClr val="000000"/>
                </a:solidFill>
              </a:rPr>
              <a:t> Я, </a:t>
            </a:r>
            <a:r>
              <a:rPr lang="ru-RU" sz="2400" b="1" dirty="0" smtClean="0">
                <a:solidFill>
                  <a:srgbClr val="000000"/>
                </a:solidFill>
              </a:rPr>
              <a:t>Ленчук Елена Владимировна</a:t>
            </a:r>
            <a:r>
              <a:rPr lang="ru-RU" sz="2400" b="1" i="1" dirty="0" smtClean="0">
                <a:solidFill>
                  <a:srgbClr val="000000"/>
                </a:solidFill>
              </a:rPr>
              <a:t>,</a:t>
            </a:r>
            <a:endParaRPr lang="ru-RU" sz="2400" b="1" i="1" dirty="0">
              <a:solidFill>
                <a:srgbClr val="000000"/>
              </a:solidFill>
            </a:endParaRPr>
          </a:p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вступая на пост  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школьного  Ұланбасы, </a:t>
            </a:r>
            <a:endParaRPr lang="ru-RU" sz="2000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благодарю всех ребят за оказанные мне честь и доверие.</a:t>
            </a:r>
          </a:p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Клянусь:</a:t>
            </a:r>
          </a:p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направить все свои силы, умения и способности на достойное</a:t>
            </a:r>
            <a:b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выполнение   своих  обязанностей;</a:t>
            </a:r>
          </a:p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сделать все возможное для того, чтобы наша 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школа стала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еще более красивой и славной;</a:t>
            </a:r>
          </a:p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неуклонно добиваться того, чтобы нормы жизни в нашей  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</a:rPr>
              <a:t>школе соответствовали </a:t>
            </a: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высоким идеалам добра и справедливости, и чтобы</a:t>
            </a:r>
            <a:b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любой из нас мог с гордостью произнести слова: </a:t>
            </a:r>
          </a:p>
          <a:p>
            <a:pPr lvl="0" algn="ctr">
              <a:lnSpc>
                <a:spcPct val="90000"/>
              </a:lnSpc>
              <a:buClr>
                <a:srgbClr val="CCCC99"/>
              </a:buClr>
              <a:buSzPct val="70000"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Я гражданин  школьной республики!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68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Мы желаем успешной работы новому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  <a:t>школьному 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</a:rPr>
              <a:t>Ұланбасы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400" b="1" kern="1200" dirty="0">
                <a:solidFill>
                  <a:srgbClr val="FFFF00"/>
                </a:solidFill>
                <a:latin typeface="Monotype Corsiva" pitchFamily="66" charset="0"/>
              </a:rPr>
              <a:t>Помни!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400" b="1" kern="1200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b="1" kern="1200" dirty="0" smtClean="0">
                <a:solidFill>
                  <a:srgbClr val="FFFF00"/>
                </a:solidFill>
                <a:latin typeface="Monotype Corsiva" pitchFamily="66" charset="0"/>
              </a:rPr>
              <a:t>«Ұланбасы» </a:t>
            </a:r>
            <a:r>
              <a:rPr lang="ru-RU" sz="2400" b="1" kern="1200" dirty="0">
                <a:solidFill>
                  <a:srgbClr val="FFFF00"/>
                </a:solidFill>
                <a:latin typeface="Monotype Corsiva" pitchFamily="66" charset="0"/>
              </a:rPr>
              <a:t>— титул не для славы.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400" b="1" kern="1200" dirty="0">
                <a:solidFill>
                  <a:srgbClr val="FFFF00"/>
                </a:solidFill>
                <a:latin typeface="Monotype Corsiva" pitchFamily="66" charset="0"/>
              </a:rPr>
              <a:t>Мы тебя избрали — нам с тобою жить! Мы тебя избрали, значит, были правы,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400" b="1" kern="1200" dirty="0">
                <a:solidFill>
                  <a:srgbClr val="FFFF00"/>
                </a:solidFill>
                <a:latin typeface="Monotype Corsiva" pitchFamily="66" charset="0"/>
              </a:rPr>
              <a:t> Значит этой честью надо дорожить!</a:t>
            </a:r>
          </a:p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1026" name="Picture 2" descr="C:\Users\Админ\Desktop\турслет\20150930_122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8889"/>
            <a:ext cx="3384376" cy="2381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работа\вожатая\Фото\DSC01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24944"/>
            <a:ext cx="1295122" cy="26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3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Любимая\Desktop\пат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4"/>
            <a:ext cx="9139868" cy="68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360" y="542824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Calibri"/>
              </a:rPr>
              <a:t>СПАСИБО </a:t>
            </a:r>
            <a:r>
              <a:rPr lang="ru-RU" sz="5400" b="1" dirty="0">
                <a:solidFill>
                  <a:srgbClr val="FF0000"/>
                </a:solidFill>
                <a:latin typeface="Calibri"/>
              </a:rPr>
              <a:t>ЗА ВНИМАНИЕ!!!</a:t>
            </a:r>
            <a:endParaRPr lang="ru-RU" sz="54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70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prism isContent="1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Comic Sans MS"/>
              </a:rPr>
              <a:t>Положение о выборах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ru-RU" altLang="ru-RU" sz="2400" dirty="0">
                <a:solidFill>
                  <a:srgbClr val="FFFF00"/>
                </a:solidFill>
                <a:latin typeface="Comic Sans MS"/>
              </a:rPr>
              <a:t>В выборах могут принять участие все учащиеся школы, учителя, другие работники школы.</a:t>
            </a:r>
          </a:p>
          <a:p>
            <a:pPr lvl="0">
              <a:lnSpc>
                <a:spcPct val="80000"/>
              </a:lnSpc>
            </a:pPr>
            <a:r>
              <a:rPr lang="ru-RU" altLang="ru-RU" sz="2400" dirty="0">
                <a:solidFill>
                  <a:srgbClr val="FFFF00"/>
                </a:solidFill>
                <a:latin typeface="Comic Sans MS"/>
              </a:rPr>
              <a:t>Кандидатов в резиденты могут выдвинуть все объединения школы (классы, клубы, организации, спортивные секции, кружки).</a:t>
            </a:r>
          </a:p>
          <a:p>
            <a:pPr lvl="0">
              <a:lnSpc>
                <a:spcPct val="80000"/>
              </a:lnSpc>
            </a:pPr>
            <a:r>
              <a:rPr lang="ru-RU" altLang="ru-RU" sz="2400" dirty="0">
                <a:solidFill>
                  <a:srgbClr val="FFFF00"/>
                </a:solidFill>
                <a:latin typeface="Comic Sans MS"/>
              </a:rPr>
              <a:t>Кандидатами в президенты могут быть только учащиеся 8</a:t>
            </a:r>
            <a:r>
              <a:rPr lang="ru-RU" altLang="ru-RU" sz="2400" dirty="0" smtClean="0">
                <a:solidFill>
                  <a:srgbClr val="FFFF00"/>
                </a:solidFill>
                <a:latin typeface="Comic Sans MS"/>
              </a:rPr>
              <a:t>– 10 </a:t>
            </a:r>
            <a:r>
              <a:rPr lang="ru-RU" altLang="ru-RU" sz="2400" dirty="0">
                <a:solidFill>
                  <a:srgbClr val="FFFF00"/>
                </a:solidFill>
                <a:latin typeface="Comic Sans MS"/>
              </a:rPr>
              <a:t>классов.</a:t>
            </a:r>
          </a:p>
          <a:p>
            <a:pPr lvl="0">
              <a:lnSpc>
                <a:spcPct val="80000"/>
              </a:lnSpc>
            </a:pPr>
            <a:r>
              <a:rPr lang="ru-RU" altLang="ru-RU" sz="2400" dirty="0">
                <a:solidFill>
                  <a:srgbClr val="FFFF00"/>
                </a:solidFill>
                <a:latin typeface="Comic Sans MS"/>
              </a:rPr>
              <a:t>Выдвинуть свою кандидатуру может сам учащийся.</a:t>
            </a:r>
          </a:p>
          <a:p>
            <a:pPr lvl="0">
              <a:lnSpc>
                <a:spcPct val="80000"/>
              </a:lnSpc>
            </a:pPr>
            <a:r>
              <a:rPr lang="ru-RU" altLang="ru-RU" sz="2400" dirty="0">
                <a:solidFill>
                  <a:srgbClr val="FFFF00"/>
                </a:solidFill>
                <a:latin typeface="Comic Sans MS"/>
              </a:rPr>
              <a:t>Каждый кандидат должен организовать свою </a:t>
            </a:r>
            <a:r>
              <a:rPr lang="ru-RU" altLang="ru-RU" sz="2400" dirty="0" smtClean="0">
                <a:solidFill>
                  <a:srgbClr val="FFFF00"/>
                </a:solidFill>
                <a:latin typeface="Comic Sans MS"/>
              </a:rPr>
              <a:t>предвыборную программу.</a:t>
            </a:r>
            <a:endParaRPr lang="ru-RU" altLang="ru-RU" sz="2400" dirty="0">
              <a:solidFill>
                <a:srgbClr val="FFFF00"/>
              </a:solidFill>
              <a:latin typeface="Comic Sans MS"/>
            </a:endParaRPr>
          </a:p>
          <a:p>
            <a:pPr lvl="0">
              <a:lnSpc>
                <a:spcPct val="80000"/>
              </a:lnSpc>
            </a:pPr>
            <a:r>
              <a:rPr lang="ru-RU" altLang="ru-RU" sz="2400" dirty="0">
                <a:solidFill>
                  <a:srgbClr val="FFFF00"/>
                </a:solidFill>
                <a:latin typeface="Comic Sans MS"/>
              </a:rPr>
              <a:t>Каждый избиратель может проголосовать только за одного кандидата.</a:t>
            </a:r>
          </a:p>
          <a:p>
            <a:endParaRPr lang="ru-RU" alt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Comic Sans MS"/>
              </a:rPr>
              <a:t>Этапы </a:t>
            </a:r>
            <a:r>
              <a:rPr lang="ru-RU" altLang="ru-RU" b="1" dirty="0" smtClean="0">
                <a:solidFill>
                  <a:srgbClr val="FF0000"/>
                </a:solidFill>
                <a:latin typeface="Comic Sans MS"/>
              </a:rPr>
              <a:t>выборов:</a:t>
            </a:r>
            <a:br>
              <a:rPr lang="ru-RU" altLang="ru-RU" b="1" dirty="0" smtClean="0">
                <a:solidFill>
                  <a:srgbClr val="FF0000"/>
                </a:solidFill>
                <a:latin typeface="Comic Sans MS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Comic Sans MS"/>
              </a:rPr>
              <a:t>Подготовительный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dirty="0" smtClean="0">
                <a:solidFill>
                  <a:schemeClr val="folHlink"/>
                </a:solidFill>
              </a:rPr>
              <a:t>23.09- заседание лидеров «Жас </a:t>
            </a:r>
            <a:r>
              <a:rPr lang="kk-KZ" altLang="ru-RU" dirty="0" smtClean="0">
                <a:solidFill>
                  <a:schemeClr val="folHlink"/>
                </a:solidFill>
              </a:rPr>
              <a:t>Ұлан</a:t>
            </a:r>
            <a:r>
              <a:rPr lang="ru-RU" altLang="ru-RU" dirty="0" smtClean="0">
                <a:solidFill>
                  <a:schemeClr val="folHlink"/>
                </a:solidFill>
              </a:rPr>
              <a:t>»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folHlink"/>
                </a:solidFill>
              </a:rPr>
              <a:t>создание избирательной комиссии, выдвижение кандидатов, сбор подписей в поддержку и подача заявлений в избирательную </a:t>
            </a:r>
            <a:r>
              <a:rPr lang="ru-RU" altLang="ru-RU" sz="2400" dirty="0" smtClean="0">
                <a:solidFill>
                  <a:schemeClr val="folHlink"/>
                </a:solidFill>
              </a:rPr>
              <a:t>комиссию.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338944"/>
            <a:ext cx="7128792" cy="24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F:\20151108151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3431790"/>
            <a:ext cx="4176464" cy="237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Comic Sans MS"/>
              </a:rPr>
              <a:t>Этапы выборов:</a:t>
            </a:r>
            <a:br>
              <a:rPr lang="ru-RU" altLang="ru-RU" b="1" dirty="0">
                <a:solidFill>
                  <a:srgbClr val="FF0000"/>
                </a:solidFill>
                <a:latin typeface="Comic Sans MS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Comic Sans MS"/>
              </a:rPr>
              <a:t>Предвыборный.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kk-KZ" altLang="ru-RU" sz="2800" dirty="0">
                <a:solidFill>
                  <a:srgbClr val="99CC00"/>
                </a:solidFill>
              </a:rPr>
              <a:t>25</a:t>
            </a:r>
            <a:r>
              <a:rPr lang="ru-RU" altLang="ru-RU" sz="2800" dirty="0">
                <a:solidFill>
                  <a:srgbClr val="99CC00"/>
                </a:solidFill>
              </a:rPr>
              <a:t>.09-01.10- формирование предвыборных </a:t>
            </a:r>
            <a:r>
              <a:rPr lang="ru-RU" altLang="ru-RU" sz="2800" dirty="0" smtClean="0">
                <a:solidFill>
                  <a:srgbClr val="99CC00"/>
                </a:solidFill>
              </a:rPr>
              <a:t>блоков.</a:t>
            </a:r>
          </a:p>
          <a:p>
            <a:pPr marL="0" lvl="0" indent="0">
              <a:buNone/>
            </a:pPr>
            <a:r>
              <a:rPr lang="ru-RU" altLang="ru-RU" sz="2000" dirty="0">
                <a:solidFill>
                  <a:srgbClr val="99CC00"/>
                </a:solidFill>
              </a:rPr>
              <a:t>предвыборная агитация кандидатов </a:t>
            </a:r>
            <a:r>
              <a:rPr lang="ru-RU" altLang="ru-RU" sz="2000" dirty="0" smtClean="0">
                <a:solidFill>
                  <a:srgbClr val="99CC00"/>
                </a:solidFill>
              </a:rPr>
              <a:t>(ученическая конференция «Голосуй правильно!!!», формирование </a:t>
            </a:r>
            <a:r>
              <a:rPr lang="ru-RU" altLang="ru-RU" sz="2000" dirty="0">
                <a:solidFill>
                  <a:srgbClr val="99CC00"/>
                </a:solidFill>
              </a:rPr>
              <a:t>списка избирателей, изготовление бюллетеней, призыв избирателей к голосованию</a:t>
            </a:r>
            <a:r>
              <a:rPr lang="ru-RU" altLang="ru-RU" sz="2000" dirty="0" smtClean="0">
                <a:solidFill>
                  <a:srgbClr val="99CC00"/>
                </a:solidFill>
              </a:rPr>
              <a:t>.</a:t>
            </a:r>
          </a:p>
          <a:p>
            <a:pPr marL="0" lvl="0" indent="0">
              <a:buNone/>
            </a:pPr>
            <a:endParaRPr lang="ru-RU" altLang="ru-RU" sz="2400" dirty="0">
              <a:solidFill>
                <a:srgbClr val="99CC00"/>
              </a:solidFill>
            </a:endParaRPr>
          </a:p>
          <a:p>
            <a:endParaRPr lang="ru-RU" altLang="ru-RU" dirty="0">
              <a:solidFill>
                <a:schemeClr val="folHlink"/>
              </a:solidFill>
            </a:endParaRPr>
          </a:p>
        </p:txBody>
      </p:sp>
      <p:pic>
        <p:nvPicPr>
          <p:cNvPr id="4098" name="Picture 2" descr="F:\20151108151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295688" cy="18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\Desktop\работа\вожатая\Фото\DSC01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59"/>
            <a:ext cx="2460139" cy="18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работа\вожатая\Фото\DSC01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8710"/>
            <a:ext cx="3104573" cy="21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Comic Sans MS"/>
              </a:rPr>
              <a:t>Этапы выборов:</a:t>
            </a:r>
            <a:br>
              <a:rPr lang="ru-RU" altLang="ru-RU" b="1" dirty="0">
                <a:solidFill>
                  <a:srgbClr val="FF0000"/>
                </a:solidFill>
                <a:latin typeface="Comic Sans MS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Comic Sans MS"/>
              </a:rPr>
              <a:t>Голосование.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FFFF00"/>
                </a:solidFill>
                <a:latin typeface="Arial" charset="0"/>
              </a:rPr>
              <a:t>Буду выбирать и </a:t>
            </a:r>
            <a:r>
              <a:rPr lang="ru-RU" sz="2400" b="1" i="1" dirty="0" smtClean="0">
                <a:solidFill>
                  <a:srgbClr val="FFFF00"/>
                </a:solidFill>
                <a:latin typeface="Arial" charset="0"/>
              </a:rPr>
              <a:t>я!!!</a:t>
            </a:r>
          </a:p>
          <a:p>
            <a:r>
              <a:rPr lang="ru-RU" altLang="ru-RU" sz="2400" b="1" i="1" dirty="0" smtClean="0">
                <a:solidFill>
                  <a:srgbClr val="FFFF00"/>
                </a:solidFill>
                <a:latin typeface="Arial" charset="0"/>
              </a:rPr>
              <a:t>Голосуй, а то проиграешь!!!</a:t>
            </a:r>
          </a:p>
          <a:p>
            <a:endParaRPr lang="ru-RU" alt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F:\20151108164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354305" cy="30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Comic Sans MS"/>
              </a:rPr>
              <a:t>Этапы </a:t>
            </a:r>
            <a:r>
              <a:rPr lang="ru-RU" altLang="ru-RU" b="1" dirty="0" smtClean="0">
                <a:solidFill>
                  <a:srgbClr val="FF0000"/>
                </a:solidFill>
                <a:latin typeface="Comic Sans MS"/>
              </a:rPr>
              <a:t>выборов:</a:t>
            </a:r>
            <a:br>
              <a:rPr lang="ru-RU" altLang="ru-RU" b="1" dirty="0" smtClean="0">
                <a:solidFill>
                  <a:srgbClr val="FF0000"/>
                </a:solidFill>
                <a:latin typeface="Comic Sans MS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Comic Sans MS"/>
              </a:rPr>
              <a:t>После выборный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dirty="0" smtClean="0">
                <a:solidFill>
                  <a:schemeClr val="folHlink"/>
                </a:solidFill>
              </a:rPr>
              <a:t> </a:t>
            </a:r>
            <a:r>
              <a:rPr lang="ru-RU" altLang="ru-RU" dirty="0">
                <a:solidFill>
                  <a:schemeClr val="folHlink"/>
                </a:solidFill>
              </a:rPr>
              <a:t>подсчет голосов, заполнение протоколов, объявление результатов</a:t>
            </a:r>
            <a:r>
              <a:rPr lang="ru-RU" altLang="ru-RU" dirty="0" smtClean="0">
                <a:solidFill>
                  <a:schemeClr val="folHlink"/>
                </a:solidFill>
              </a:rPr>
              <a:t>.</a:t>
            </a:r>
          </a:p>
          <a:p>
            <a:pPr marL="0" indent="0" algn="ctr">
              <a:buNone/>
            </a:pPr>
            <a:endParaRPr lang="ru-RU" altLang="ru-RU" dirty="0">
              <a:solidFill>
                <a:schemeClr val="folHlink"/>
              </a:solidFill>
            </a:endParaRPr>
          </a:p>
        </p:txBody>
      </p:sp>
      <p:pic>
        <p:nvPicPr>
          <p:cNvPr id="2050" name="Picture 2" descr="F:\20151108165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59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51108165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60796"/>
            <a:ext cx="3220616" cy="18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Comic Sans MS"/>
              </a:rPr>
              <a:t>Список кандидатов.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r>
              <a:rPr lang="ru-RU" altLang="ru-RU" sz="2000" dirty="0" smtClean="0">
                <a:solidFill>
                  <a:srgbClr val="FFFF00"/>
                </a:solidFill>
                <a:latin typeface="Comic Sans MS"/>
              </a:rPr>
              <a:t>                                                            Жуманалина Сауле- 8 класс</a:t>
            </a:r>
          </a:p>
          <a:p>
            <a:pPr marL="0" lvl="0" indent="0">
              <a:buNone/>
            </a:pPr>
            <a:r>
              <a:rPr lang="ru-RU" altLang="ru-RU" sz="2000" dirty="0" smtClean="0">
                <a:solidFill>
                  <a:srgbClr val="FFFF00"/>
                </a:solidFill>
                <a:latin typeface="Comic Sans MS"/>
              </a:rPr>
              <a:t>                                  Тыщенко Юлия – 9 класс</a:t>
            </a:r>
          </a:p>
          <a:p>
            <a:pPr marL="0" lvl="0" indent="0">
              <a:buNone/>
            </a:pPr>
            <a:r>
              <a:rPr lang="ru-RU" altLang="ru-RU" sz="2000" dirty="0" smtClean="0">
                <a:solidFill>
                  <a:srgbClr val="FFFF00"/>
                </a:solidFill>
                <a:latin typeface="Comic Sans MS"/>
              </a:rPr>
              <a:t>Ленчук Елена- 10 класс</a:t>
            </a:r>
            <a:endParaRPr lang="ru-RU" altLang="ru-RU" sz="2000" dirty="0">
              <a:solidFill>
                <a:srgbClr val="FFFF00"/>
              </a:solidFill>
              <a:latin typeface="Comic Sans MS"/>
            </a:endParaRPr>
          </a:p>
          <a:p>
            <a:pPr marL="0" indent="0">
              <a:buNone/>
            </a:pPr>
            <a:endParaRPr lang="ru-RU" altLang="ru-RU" dirty="0">
              <a:solidFill>
                <a:schemeClr val="folHlink"/>
              </a:solidFill>
            </a:endParaRPr>
          </a:p>
        </p:txBody>
      </p:sp>
      <p:pic>
        <p:nvPicPr>
          <p:cNvPr id="1026" name="Picture 2" descr="C:\Users\Админ\Documents\ю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1872208" cy="34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Admin\Рабочий стол\вожатая\наурыз 2015\DSC0313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564904"/>
            <a:ext cx="22686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B612-2015-10-26-21-22-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37626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Comic Sans MS"/>
              </a:rPr>
              <a:t>Агитационные лозунги.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ru-RU" altLang="ru-RU" dirty="0" smtClean="0">
                <a:solidFill>
                  <a:srgbClr val="FFFF00"/>
                </a:solidFill>
                <a:latin typeface="Comic Sans MS"/>
              </a:rPr>
              <a:t>Лучше Ұланбасы  </a:t>
            </a:r>
            <a:r>
              <a:rPr lang="ru-RU" altLang="ru-RU" dirty="0">
                <a:solidFill>
                  <a:srgbClr val="FFFF00"/>
                </a:solidFill>
                <a:latin typeface="Comic Sans MS"/>
              </a:rPr>
              <a:t>быть не может, </a:t>
            </a:r>
            <a:r>
              <a:rPr lang="ru-RU" altLang="ru-RU" dirty="0" smtClean="0">
                <a:solidFill>
                  <a:srgbClr val="FFFF00"/>
                </a:solidFill>
                <a:latin typeface="Comic Sans MS"/>
              </a:rPr>
              <a:t>Сауле </a:t>
            </a:r>
            <a:r>
              <a:rPr lang="ru-RU" altLang="ru-RU" dirty="0">
                <a:solidFill>
                  <a:srgbClr val="FFFF00"/>
                </a:solidFill>
                <a:latin typeface="Comic Sans MS"/>
              </a:rPr>
              <a:t>в любой беде поможет</a:t>
            </a:r>
            <a:r>
              <a:rPr lang="ru-RU" altLang="ru-RU" dirty="0" smtClean="0">
                <a:solidFill>
                  <a:srgbClr val="FFFF00"/>
                </a:solidFill>
                <a:latin typeface="Comic Sans MS"/>
              </a:rPr>
              <a:t>!</a:t>
            </a:r>
          </a:p>
          <a:p>
            <a:pPr lvl="0"/>
            <a:r>
              <a:rPr lang="ru-RU" altLang="ru-RU" dirty="0">
                <a:solidFill>
                  <a:srgbClr val="FFFF00"/>
                </a:solidFill>
                <a:latin typeface="Comic Sans MS"/>
              </a:rPr>
              <a:t>Кандидатов много, а выбор один, голосуй за </a:t>
            </a:r>
            <a:r>
              <a:rPr lang="ru-RU" altLang="ru-RU" dirty="0" smtClean="0">
                <a:solidFill>
                  <a:srgbClr val="FFFF00"/>
                </a:solidFill>
                <a:latin typeface="Comic Sans MS"/>
              </a:rPr>
              <a:t>Елену, </a:t>
            </a:r>
            <a:r>
              <a:rPr lang="ru-RU" altLang="ru-RU" dirty="0">
                <a:solidFill>
                  <a:srgbClr val="FFFF00"/>
                </a:solidFill>
                <a:latin typeface="Comic Sans MS"/>
              </a:rPr>
              <a:t>и мы победим</a:t>
            </a:r>
            <a:r>
              <a:rPr lang="ru-RU" altLang="ru-RU" dirty="0" smtClean="0">
                <a:solidFill>
                  <a:srgbClr val="FFFF00"/>
                </a:solidFill>
                <a:latin typeface="Comic Sans MS"/>
              </a:rPr>
              <a:t>!</a:t>
            </a:r>
          </a:p>
          <a:p>
            <a:pPr lvl="0"/>
            <a:r>
              <a:rPr lang="ru-RU" altLang="ru-RU" dirty="0">
                <a:solidFill>
                  <a:srgbClr val="FFFF00"/>
                </a:solidFill>
                <a:latin typeface="Comic Sans MS"/>
              </a:rPr>
              <a:t>Сделай верный выбор, голосуй за </a:t>
            </a:r>
            <a:r>
              <a:rPr lang="ru-RU" altLang="ru-RU" dirty="0" smtClean="0">
                <a:solidFill>
                  <a:srgbClr val="FFFF00"/>
                </a:solidFill>
                <a:latin typeface="Comic Sans MS"/>
              </a:rPr>
              <a:t>Юлию!</a:t>
            </a:r>
            <a:endParaRPr lang="ru-RU" altLang="ru-RU" dirty="0">
              <a:solidFill>
                <a:srgbClr val="FFFF00"/>
              </a:solidFill>
              <a:latin typeface="Comic Sans MS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altLang="ru-RU" dirty="0">
              <a:solidFill>
                <a:srgbClr val="000000"/>
              </a:solidFill>
              <a:latin typeface="Comic Sans MS"/>
            </a:endParaRPr>
          </a:p>
          <a:p>
            <a:endParaRPr lang="ru-RU" altLang="ru-RU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>
                <a:solidFill>
                  <a:srgbClr val="FF0000"/>
                </a:solidFill>
                <a:latin typeface="Comic Sans MS"/>
              </a:rPr>
              <a:t>Если я стану </a:t>
            </a:r>
            <a:r>
              <a:rPr lang="ru-RU" altLang="ru-RU" sz="3600" dirty="0" smtClean="0">
                <a:solidFill>
                  <a:srgbClr val="FF0000"/>
                </a:solidFill>
                <a:latin typeface="Comic Sans MS"/>
              </a:rPr>
              <a:t>Ұланбасы…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altLang="ru-RU" dirty="0" smtClean="0">
                <a:solidFill>
                  <a:schemeClr val="folHlink"/>
                </a:solidFill>
              </a:rPr>
              <a:t>Жуманалина Сауле</a:t>
            </a:r>
            <a:r>
              <a:rPr lang="ru-RU" altLang="ru-RU" dirty="0" smtClean="0">
                <a:solidFill>
                  <a:schemeClr val="folHlink"/>
                </a:solidFill>
              </a:rPr>
              <a:t>: </a:t>
            </a:r>
          </a:p>
          <a:p>
            <a:pPr marL="0" indent="0" algn="r">
              <a:buNone/>
            </a:pPr>
            <a:r>
              <a:rPr lang="ru-RU" altLang="ru-RU" dirty="0" smtClean="0">
                <a:solidFill>
                  <a:schemeClr val="folHlink"/>
                </a:solidFill>
              </a:rPr>
              <a:t> «</a:t>
            </a:r>
            <a:r>
              <a:rPr lang="ru-RU" altLang="ru-RU" i="1" dirty="0" smtClean="0"/>
              <a:t>Создам клуб                                                интересных встреч </a:t>
            </a:r>
            <a:r>
              <a:rPr lang="ru-RU" altLang="ru-RU" dirty="0" smtClean="0">
                <a:solidFill>
                  <a:schemeClr val="folHlink"/>
                </a:solidFill>
              </a:rPr>
              <a:t>»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folHlink"/>
              </a:solidFill>
            </a:endParaRPr>
          </a:p>
          <a:p>
            <a:pPr marL="0" indent="0">
              <a:buNone/>
            </a:pPr>
            <a:endParaRPr lang="ru-RU" altLang="ru-RU" dirty="0">
              <a:solidFill>
                <a:schemeClr val="folHlink"/>
              </a:solidFill>
            </a:endParaRPr>
          </a:p>
        </p:txBody>
      </p:sp>
      <p:pic>
        <p:nvPicPr>
          <p:cNvPr id="6147" name="Picture 3" descr="F:\2015110817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438230" cy="369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такт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Контакт</Template>
  <TotalTime>220</TotalTime>
  <Words>382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Контакт</vt:lpstr>
      <vt:lpstr>    Выборы школьного Ұланбасы-2015 год</vt:lpstr>
      <vt:lpstr>Положение о выборах</vt:lpstr>
      <vt:lpstr>Этапы выборов: Подготовительный</vt:lpstr>
      <vt:lpstr>Этапы выборов: Предвыборный.</vt:lpstr>
      <vt:lpstr>Этапы выборов: Голосование.</vt:lpstr>
      <vt:lpstr>Этапы выборов: После выборный</vt:lpstr>
      <vt:lpstr>Список кандидатов.</vt:lpstr>
      <vt:lpstr>Агитационные лозунги.</vt:lpstr>
      <vt:lpstr>Если я стану Ұланбасы…</vt:lpstr>
      <vt:lpstr>Если я стану Ұланбасы…</vt:lpstr>
      <vt:lpstr>Если я стану Ұланбасы…</vt:lpstr>
      <vt:lpstr>Итоги голосования.</vt:lpstr>
      <vt:lpstr>Клятва  школьного Ұланбасы</vt:lpstr>
      <vt:lpstr>Мы желаем успешной работы новому школьному Ұланбасы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школьного Ұланбасы-2015 год</dc:title>
  <dc:creator>Админ</dc:creator>
  <cp:lastModifiedBy>Админ</cp:lastModifiedBy>
  <cp:revision>19</cp:revision>
  <dcterms:created xsi:type="dcterms:W3CDTF">2015-11-09T05:03:20Z</dcterms:created>
  <dcterms:modified xsi:type="dcterms:W3CDTF">2015-11-09T18:42:12Z</dcterms:modified>
</cp:coreProperties>
</file>