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4672-807A-48AF-88B1-A8F8F6D1D588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D3730-A05F-41CD-9AE5-2CB44BFB4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85808-D773-482E-8E06-89944523190C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832B-5C38-4A1B-918E-6B2E1C426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BEFF-AECA-434E-BC0D-ABF7145C7399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135A-A2EE-492A-BD07-141932CFD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0504-97F9-4333-B335-809390E0F42A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2F848-BE5E-4033-915C-6284E888E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CE332-8A1F-4719-9C91-9D70F3B2417B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AA2B1-DD57-4F81-ADDD-2C8D57A32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E474F-B845-4B9A-B1F2-D1742E8E0EBA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C332-A6D3-40E3-9D53-50BB363C3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3011A-031D-4FCE-8C0A-AEA36CF73977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638F8-20A7-43CB-A3FA-CCAD6DDBC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54CB9-A693-4592-8AC3-4330AA6BBC33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59CF-E66D-4B93-A7EE-AE700EC78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5540C-C9B2-41DC-8F1B-E90E882338F6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0EF13-3968-4886-AA75-0A356D698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8085F-D1FA-479E-8636-6CE4B4A34EAE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DC258-8677-4AAE-A400-FF3D3D332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C75F4-DFF0-46EA-929B-955D5C60A1BF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3CC5-2616-4F20-A113-41CA64443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63AC9-FBD6-4179-841A-6E240E49B691}" type="datetimeFigureOut">
              <a:rPr lang="en-US"/>
              <a:pPr>
                <a:defRPr/>
              </a:pPr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43C9A6-5122-4C30-A98A-5CF80EF9B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7400" y="381000"/>
            <a:ext cx="6629400" cy="5486400"/>
          </a:xfrm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solidFill>
                <a:schemeClr val="accent6">
                  <a:lumMod val="75000"/>
                </a:schemeClr>
              </a:solidFill>
              <a:latin typeface="Gungsuh" pitchFamily="18" charset="-127"/>
              <a:ea typeface="Gungsuh" pitchFamily="18" charset="-127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Gungsuh" pitchFamily="18" charset="-127"/>
                <a:ea typeface="Gungsuh" pitchFamily="18" charset="-127"/>
              </a:rPr>
              <a:t>  Внеклассное мероприятие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solidFill>
                <a:schemeClr val="accent6">
                  <a:lumMod val="75000"/>
                </a:schemeClr>
              </a:solidFill>
              <a:latin typeface="Gungsuh" pitchFamily="18" charset="-127"/>
              <a:ea typeface="Gungsuh" pitchFamily="18" charset="-127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Gungsuh" pitchFamily="18" charset="-127"/>
                <a:ea typeface="Gungsuh" pitchFamily="18" charset="-127"/>
              </a:rPr>
              <a:t>по русскому языку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Gungsuh" pitchFamily="18" charset="-127"/>
                <a:ea typeface="Gungsuh" pitchFamily="18" charset="-127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u="sng" dirty="0" smtClean="0">
                <a:solidFill>
                  <a:schemeClr val="accent6">
                    <a:lumMod val="75000"/>
                  </a:schemeClr>
                </a:solidFill>
                <a:latin typeface="Gungsuh" pitchFamily="18" charset="-127"/>
                <a:ea typeface="Gungsuh" pitchFamily="18" charset="-127"/>
              </a:rPr>
              <a:t>« Знатоки русского языка»</a:t>
            </a:r>
            <a:endParaRPr lang="ru-RU" sz="4400" b="1" u="sng" dirty="0">
              <a:solidFill>
                <a:schemeClr val="accent6">
                  <a:lumMod val="75000"/>
                </a:schemeClr>
              </a:solidFill>
              <a:latin typeface="Gungsuh" pitchFamily="18" charset="-127"/>
              <a:ea typeface="Gungsuh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62200" y="152400"/>
            <a:ext cx="6324600" cy="597376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solidFill>
                <a:schemeClr val="accent6">
                  <a:lumMod val="75000"/>
                </a:schemeClr>
              </a:solidFill>
              <a:latin typeface="Gungsuh" pitchFamily="18" charset="-127"/>
              <a:ea typeface="Gungsuh" pitchFamily="18" charset="-127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Gungsuh" pitchFamily="18" charset="-127"/>
                <a:ea typeface="Gungsuh" pitchFamily="18" charset="-127"/>
              </a:rPr>
              <a:t>ПОЗДРАВЛЯЕМ ПОБЕДИТЕЛЕЙ!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solidFill>
                <a:schemeClr val="accent6">
                  <a:lumMod val="75000"/>
                </a:schemeClr>
              </a:solidFill>
              <a:latin typeface="Gungsuh" pitchFamily="18" charset="-127"/>
              <a:ea typeface="Gungsuh" pitchFamily="18" charset="-127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solidFill>
                <a:schemeClr val="accent6">
                  <a:lumMod val="75000"/>
                </a:schemeClr>
              </a:solidFill>
              <a:latin typeface="Gungsuh" pitchFamily="18" charset="-127"/>
              <a:ea typeface="Gungsuh" pitchFamily="18" charset="-127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Gungsuh" pitchFamily="18" charset="-127"/>
                <a:ea typeface="Gungsuh" pitchFamily="18" charset="-127"/>
              </a:rPr>
              <a:t>БЛАГОДАРИМ ЗА УЧАСТИЕ!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22530" name="Picture 2" descr="C:\Users\1\AppData\Local\Microsoft\Windows\Temporary Internet Files\Content.IE5\HBHDMU2Z\MC90042806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1675" y="4648200"/>
            <a:ext cx="30988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 descr="C:\Users\1\AppData\Local\Microsoft\Windows\Temporary Internet Files\Content.IE5\3NM798QO\MC90042983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416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085966">
            <a:off x="501650" y="1000125"/>
            <a:ext cx="3987800" cy="28829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66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язык – наш меч, наш свет, наша любовь, наша гордость.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К.Г. Паустовский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7400" y="4038600"/>
            <a:ext cx="4876800" cy="2590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66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Русский язык в умелых руках и в опытных устах – красив, певуч, выразителен, гибок, послушен, ловок и вместителен.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А.И. Куприн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500651">
            <a:off x="4872038" y="1039813"/>
            <a:ext cx="3775075" cy="29765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66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Нам дан во владение самый богатый, меткий, могучий и поистине волшебный русский язык.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К.Г. Паустовский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>
          <a:xfrm>
            <a:off x="2362200" y="152400"/>
            <a:ext cx="6324600" cy="59737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1 конкурс</a:t>
            </a:r>
          </a:p>
          <a:p>
            <a:pPr algn="ctr"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« Разминка»</a:t>
            </a:r>
          </a:p>
        </p:txBody>
      </p:sp>
      <p:pic>
        <p:nvPicPr>
          <p:cNvPr id="15362" name="Picture 2" descr="C:\Users\1\AppData\Local\Microsoft\Windows\Temporary Internet Files\Content.IE5\L21TWPDI\MC90044045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2133600"/>
            <a:ext cx="2667000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2362200" y="152400"/>
            <a:ext cx="6324600" cy="59737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2 конкурс</a:t>
            </a:r>
          </a:p>
          <a:p>
            <a:pPr algn="ctr"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«Знаете ли вы русские пословицы?»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50" name="Picture 2" descr="C:\Users\1\AppData\Local\Microsoft\Windows\Temporary Internet Files\Content.IE5\HBHDMU2Z\MC90043799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0838" y="2209800"/>
            <a:ext cx="311943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438400" y="1828800"/>
            <a:ext cx="6477000" cy="396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косить языком, спина не устанет.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Когда голова думает, язык отдыхает.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Длинный язык с умом не в родстве.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 языка и колокол нем.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2362200" y="152400"/>
            <a:ext cx="6324600" cy="59737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3 конкурс </a:t>
            </a:r>
          </a:p>
          <a:p>
            <a:pPr algn="ctr"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« Фонетический»</a:t>
            </a:r>
          </a:p>
          <a:p>
            <a:pPr algn="ctr"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1 взвод- счастье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2 взвод- здоровье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3 взвод- колосья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4 взвод- соловьи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pic>
        <p:nvPicPr>
          <p:cNvPr id="17410" name="Picture 2" descr="C:\Users\1\AppData\Local\Microsoft\Windows\Temporary Internet Files\Content.IE5\L21TWPDI\MC90044203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971800"/>
            <a:ext cx="2816225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2362200" y="152400"/>
            <a:ext cx="6324600" cy="59737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4 конкурс</a:t>
            </a:r>
          </a:p>
          <a:p>
            <a:pPr algn="ctr"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 «Загадочный»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C:\Users\1\AppData\Local\Microsoft\Windows\Temporary Internet Files\Content.IE5\HBHDMU2Z\MC90043800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8425" y="2405063"/>
            <a:ext cx="3076575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C:\Users\1\AppData\Local\Microsoft\Windows\Temporary Internet Files\Content.IE5\44SI3V12\MC900438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5288" y="3657600"/>
            <a:ext cx="309403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2362200" y="152400"/>
            <a:ext cx="6324600" cy="59737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5 конкурс </a:t>
            </a:r>
          </a:p>
          <a:p>
            <a:pPr algn="ctr"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«Скороговорки»</a:t>
            </a:r>
          </a:p>
          <a:p>
            <a:pPr algn="ctr"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C:\Users\1\AppData\Local\Microsoft\Windows\Temporary Internet Files\Content.IE5\3NM798QO\MC90043798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3438" y="2133600"/>
            <a:ext cx="4424362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2362200" y="152400"/>
            <a:ext cx="6324600" cy="64770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6 конкурс </a:t>
            </a:r>
          </a:p>
          <a:p>
            <a:pPr algn="ctr"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«Объяснялки»</a:t>
            </a:r>
          </a:p>
          <a:p>
            <a:pPr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1 взвод-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рукой подать, в час по чайной ложке</a:t>
            </a:r>
          </a:p>
          <a:p>
            <a:pPr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2 взвод-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морочить голову, во весь дух</a:t>
            </a:r>
          </a:p>
          <a:p>
            <a:pPr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3 взвод-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прикусить язык, куры не клюют</a:t>
            </a:r>
          </a:p>
          <a:p>
            <a:pPr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4  взвод-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бить баклуши, ни пуха ни пера</a:t>
            </a:r>
          </a:p>
          <a:p>
            <a:pPr algn="ctr"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1"/>
          </p:nvPr>
        </p:nvSpPr>
        <p:spPr>
          <a:xfrm>
            <a:off x="2362200" y="152400"/>
            <a:ext cx="6324600" cy="59737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b="1" u="sng" smtClean="0">
                <a:latin typeface="Times New Roman" pitchFamily="18" charset="0"/>
                <a:cs typeface="Times New Roman" pitchFamily="18" charset="0"/>
              </a:rPr>
              <a:t>«Умники и умницы» 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C:\Users\1\AppData\Local\Microsoft\Windows\Temporary Internet Files\Content.IE5\L21TWPDI\MC90042811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6975" y="2743200"/>
            <a:ext cx="3349625" cy="361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150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Arial</vt:lpstr>
      <vt:lpstr>Gungsuh</vt:lpstr>
      <vt:lpstr>Times New Roman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использовании шаблона ссылка на Pedsovet.su обязательна</dc:title>
  <dc:creator>Катенок</dc:creator>
  <cp:lastModifiedBy>170714</cp:lastModifiedBy>
  <cp:revision>13</cp:revision>
  <dcterms:created xsi:type="dcterms:W3CDTF">2013-10-20T14:43:13Z</dcterms:created>
  <dcterms:modified xsi:type="dcterms:W3CDTF">2015-09-18T18:03:43Z</dcterms:modified>
</cp:coreProperties>
</file>