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9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A26"/>
    <a:srgbClr val="B5F1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5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EDE0A-E32A-41DE-9109-6D86DB4508C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BC4AAC-F844-425A-8630-5DBADC9355ED}">
      <dgm:prSet phldrT="[Текст]"/>
      <dgm:spPr/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A23F3B-5244-4A5A-AABA-53791CE9FC59}" type="parTrans" cxnId="{F84EF010-7EB6-4E2F-8114-3005E5A16325}">
      <dgm:prSet/>
      <dgm:spPr/>
      <dgm:t>
        <a:bodyPr/>
        <a:lstStyle/>
        <a:p>
          <a:endParaRPr lang="ru-RU"/>
        </a:p>
      </dgm:t>
    </dgm:pt>
    <dgm:pt modelId="{D564B33C-B6ED-4DA9-B528-454157AC5A7F}" type="sibTrans" cxnId="{F84EF010-7EB6-4E2F-8114-3005E5A16325}">
      <dgm:prSet/>
      <dgm:spPr/>
      <dgm:t>
        <a:bodyPr/>
        <a:lstStyle/>
        <a:p>
          <a:endParaRPr lang="ru-RU"/>
        </a:p>
      </dgm:t>
    </dgm:pt>
    <dgm:pt modelId="{643B7E3B-883D-4AD9-8CB0-F8047688B16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Начальник</a:t>
          </a:r>
          <a:r>
            <a:rPr lang="ru-RU" baseline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лагеря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BE39B0-80B7-4D4F-B01B-26F96D3750C9}" type="parTrans" cxnId="{975BDB69-2D07-4EDB-B820-D5B4CC3B03BA}">
      <dgm:prSet/>
      <dgm:spPr/>
      <dgm:t>
        <a:bodyPr/>
        <a:lstStyle/>
        <a:p>
          <a:endParaRPr lang="ru-RU"/>
        </a:p>
      </dgm:t>
    </dgm:pt>
    <dgm:pt modelId="{A3CE468A-B841-4609-9FB7-A8B2099E150C}" type="sibTrans" cxnId="{975BDB69-2D07-4EDB-B820-D5B4CC3B03BA}">
      <dgm:prSet/>
      <dgm:spPr/>
      <dgm:t>
        <a:bodyPr/>
        <a:lstStyle/>
        <a:p>
          <a:endParaRPr lang="ru-RU"/>
        </a:p>
      </dgm:t>
    </dgm:pt>
    <dgm:pt modelId="{7C1BDCDF-DCAB-424D-94B7-4346AA63733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Вожатые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570160-BFA9-49DC-9571-9CE75B9280DD}" type="parTrans" cxnId="{3D7CD125-2B40-4C49-B18B-4C8F5120CAB6}">
      <dgm:prSet/>
      <dgm:spPr/>
      <dgm:t>
        <a:bodyPr/>
        <a:lstStyle/>
        <a:p>
          <a:endParaRPr lang="ru-RU"/>
        </a:p>
      </dgm:t>
    </dgm:pt>
    <dgm:pt modelId="{C1449309-710B-4CB3-9FA8-737B97FD6C1F}" type="sibTrans" cxnId="{3D7CD125-2B40-4C49-B18B-4C8F5120CAB6}">
      <dgm:prSet/>
      <dgm:spPr/>
      <dgm:t>
        <a:bodyPr/>
        <a:lstStyle/>
        <a:p>
          <a:endParaRPr lang="ru-RU"/>
        </a:p>
      </dgm:t>
    </dgm:pt>
    <dgm:pt modelId="{A1F828EA-7976-4CD0-87E9-0F05A8A7508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Медицинский работник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8A3A98-40EA-423A-BFB1-BF5FDED29B92}" type="parTrans" cxnId="{42D56B15-98A5-43DB-9991-C916AB769CE5}">
      <dgm:prSet/>
      <dgm:spPr/>
      <dgm:t>
        <a:bodyPr/>
        <a:lstStyle/>
        <a:p>
          <a:endParaRPr lang="ru-RU"/>
        </a:p>
      </dgm:t>
    </dgm:pt>
    <dgm:pt modelId="{1EC0A300-B3BE-41D3-B5CE-9EDFA9BB144B}" type="sibTrans" cxnId="{42D56B15-98A5-43DB-9991-C916AB769CE5}">
      <dgm:prSet/>
      <dgm:spPr/>
      <dgm:t>
        <a:bodyPr/>
        <a:lstStyle/>
        <a:p>
          <a:endParaRPr lang="ru-RU"/>
        </a:p>
      </dgm:t>
    </dgm:pt>
    <dgm:pt modelId="{B8C81AA1-A389-46E1-B437-709BC53C6A3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440B0A-5A31-488A-A198-52AE123AA473}" type="parTrans" cxnId="{151693B3-2198-46C3-A1C0-2A61C738EEE8}">
      <dgm:prSet/>
      <dgm:spPr/>
      <dgm:t>
        <a:bodyPr/>
        <a:lstStyle/>
        <a:p>
          <a:endParaRPr lang="ru-RU"/>
        </a:p>
      </dgm:t>
    </dgm:pt>
    <dgm:pt modelId="{7D16D131-7052-4E25-AC4A-EE0D0EA2F206}" type="sibTrans" cxnId="{151693B3-2198-46C3-A1C0-2A61C738EEE8}">
      <dgm:prSet/>
      <dgm:spPr/>
      <dgm:t>
        <a:bodyPr/>
        <a:lstStyle/>
        <a:p>
          <a:endParaRPr lang="ru-RU"/>
        </a:p>
      </dgm:t>
    </dgm:pt>
    <dgm:pt modelId="{41D3C315-3FC2-4008-9FF3-AF397A4C9214}">
      <dgm:prSet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Педагог-психолог, соц.педагог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FC4CE5-D2D8-42CF-A699-5938BF6791CB}" type="parTrans" cxnId="{31D4252A-AA55-48CD-A9EB-DFB3164922DB}">
      <dgm:prSet/>
      <dgm:spPr/>
      <dgm:t>
        <a:bodyPr/>
        <a:lstStyle/>
        <a:p>
          <a:endParaRPr lang="ru-RU"/>
        </a:p>
      </dgm:t>
    </dgm:pt>
    <dgm:pt modelId="{9EF62A56-9F43-480D-8DC5-0A49B1CF5B92}" type="sibTrans" cxnId="{31D4252A-AA55-48CD-A9EB-DFB3164922DB}">
      <dgm:prSet/>
      <dgm:spPr/>
      <dgm:t>
        <a:bodyPr/>
        <a:lstStyle/>
        <a:p>
          <a:endParaRPr lang="ru-RU"/>
        </a:p>
      </dgm:t>
    </dgm:pt>
    <dgm:pt modelId="{2FDBBF73-D86C-4204-8BCF-1B1BBB40FEB8}">
      <dgm:prSet custT="1"/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015B10-A113-454A-BBB2-A9312E496E40}" type="parTrans" cxnId="{7EA8A7A8-4D18-480B-B1BF-30995558444B}">
      <dgm:prSet/>
      <dgm:spPr/>
      <dgm:t>
        <a:bodyPr/>
        <a:lstStyle/>
        <a:p>
          <a:endParaRPr lang="ru-RU"/>
        </a:p>
      </dgm:t>
    </dgm:pt>
    <dgm:pt modelId="{8EDD23FD-E770-418B-B6EE-8AAE0B7CE641}" type="sibTrans" cxnId="{7EA8A7A8-4D18-480B-B1BF-30995558444B}">
      <dgm:prSet/>
      <dgm:spPr/>
      <dgm:t>
        <a:bodyPr/>
        <a:lstStyle/>
        <a:p>
          <a:endParaRPr lang="ru-RU"/>
        </a:p>
      </dgm:t>
    </dgm:pt>
    <dgm:pt modelId="{E0BE000C-BB8B-4773-A478-6639603799A1}">
      <dgm:prSet custScaleX="162929" custRadScaleRad="133717" custRadScaleInc="-8828"/>
      <dgm:spPr/>
      <dgm:t>
        <a:bodyPr/>
        <a:lstStyle/>
        <a:p>
          <a:endParaRPr lang="ru-RU"/>
        </a:p>
      </dgm:t>
    </dgm:pt>
    <dgm:pt modelId="{E149E2AE-4E94-44B8-AAA8-618FEC5812A9}" type="parTrans" cxnId="{7EDEBD0E-0B3D-4F8F-A00C-5DA6AE384229}">
      <dgm:prSet/>
      <dgm:spPr/>
      <dgm:t>
        <a:bodyPr/>
        <a:lstStyle/>
        <a:p>
          <a:endParaRPr lang="ru-RU"/>
        </a:p>
      </dgm:t>
    </dgm:pt>
    <dgm:pt modelId="{6C1AB01F-4C6F-4341-98BF-96B5AB3686EF}" type="sibTrans" cxnId="{7EDEBD0E-0B3D-4F8F-A00C-5DA6AE384229}">
      <dgm:prSet/>
      <dgm:spPr/>
      <dgm:t>
        <a:bodyPr/>
        <a:lstStyle/>
        <a:p>
          <a:endParaRPr lang="ru-RU"/>
        </a:p>
      </dgm:t>
    </dgm:pt>
    <dgm:pt modelId="{C2AC71A2-AE69-4142-B5B3-1B0FCD988235}" type="pres">
      <dgm:prSet presAssocID="{6CDEDE0A-E32A-41DE-9109-6D86DB4508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410FE-85B0-4B78-9039-57AA8C25AC7E}" type="pres">
      <dgm:prSet presAssocID="{B0BC4AAC-F844-425A-8630-5DBADC9355ED}" presName="centerShape" presStyleLbl="node0" presStyleIdx="0" presStyleCnt="1" custScaleX="162617"/>
      <dgm:spPr/>
      <dgm:t>
        <a:bodyPr/>
        <a:lstStyle/>
        <a:p>
          <a:endParaRPr lang="ru-RU"/>
        </a:p>
      </dgm:t>
    </dgm:pt>
    <dgm:pt modelId="{6BA6C3FD-6265-4C3E-A59A-6A12CA5917D8}" type="pres">
      <dgm:prSet presAssocID="{C1BE39B0-80B7-4D4F-B01B-26F96D3750C9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FA56707-3C6D-4785-A8E3-6A4CB8B252B8}" type="pres">
      <dgm:prSet presAssocID="{C1BE39B0-80B7-4D4F-B01B-26F96D3750C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8AE6557-6F77-4693-8A2D-DDEB470BE45B}" type="pres">
      <dgm:prSet presAssocID="{643B7E3B-883D-4AD9-8CB0-F8047688B164}" presName="node" presStyleLbl="node1" presStyleIdx="0" presStyleCnt="6" custScaleX="136565" custRadScaleRad="96105" custRadScaleInc="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B4D96-24EE-4F70-BC69-5D23C2ED6378}" type="pres">
      <dgm:prSet presAssocID="{E3570160-BFA9-49DC-9571-9CE75B9280DD}" presName="parTrans" presStyleLbl="sibTrans2D1" presStyleIdx="1" presStyleCnt="6"/>
      <dgm:spPr/>
      <dgm:t>
        <a:bodyPr/>
        <a:lstStyle/>
        <a:p>
          <a:endParaRPr lang="ru-RU"/>
        </a:p>
      </dgm:t>
    </dgm:pt>
    <dgm:pt modelId="{20DC2CA2-DE31-498F-AEEB-6EE231207C11}" type="pres">
      <dgm:prSet presAssocID="{E3570160-BFA9-49DC-9571-9CE75B9280D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36358CA-5D5A-4A9F-8BA8-E89F9AF5805F}" type="pres">
      <dgm:prSet presAssocID="{7C1BDCDF-DCAB-424D-94B7-4346AA637330}" presName="node" presStyleLbl="node1" presStyleIdx="1" presStyleCnt="6" custScaleX="150298" custRadScaleRad="144956" custRadScaleInc="-1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A0258-008E-4108-8BEB-BEB36BA82F14}" type="pres">
      <dgm:prSet presAssocID="{8B8A3A98-40EA-423A-BFB1-BF5FDED29B92}" presName="parTrans" presStyleLbl="sibTrans2D1" presStyleIdx="2" presStyleCnt="6"/>
      <dgm:spPr/>
      <dgm:t>
        <a:bodyPr/>
        <a:lstStyle/>
        <a:p>
          <a:endParaRPr lang="ru-RU"/>
        </a:p>
      </dgm:t>
    </dgm:pt>
    <dgm:pt modelId="{AA3E6195-E2F2-48DA-873E-C21E5DA6ECBA}" type="pres">
      <dgm:prSet presAssocID="{8B8A3A98-40EA-423A-BFB1-BF5FDED29B9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6B998D1-2B28-4C93-B472-CD4823BBFFFB}" type="pres">
      <dgm:prSet presAssocID="{A1F828EA-7976-4CD0-87E9-0F05A8A7508A}" presName="node" presStyleLbl="node1" presStyleIdx="2" presStyleCnt="6" custScaleX="147392" custRadScaleRad="152292" custRadScaleInc="-63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67F91-67A7-4592-99D1-C94F2E230161}" type="pres">
      <dgm:prSet presAssocID="{96440B0A-5A31-488A-A198-52AE123AA473}" presName="parTrans" presStyleLbl="sibTrans2D1" presStyleIdx="3" presStyleCnt="6"/>
      <dgm:spPr/>
      <dgm:t>
        <a:bodyPr/>
        <a:lstStyle/>
        <a:p>
          <a:endParaRPr lang="ru-RU"/>
        </a:p>
      </dgm:t>
    </dgm:pt>
    <dgm:pt modelId="{1F31AD3F-D050-47C1-B5D9-EA420A4DBF77}" type="pres">
      <dgm:prSet presAssocID="{96440B0A-5A31-488A-A198-52AE123AA47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DB67E8C-9D5C-4819-B0EC-3F9B3755B834}" type="pres">
      <dgm:prSet presAssocID="{B8C81AA1-A389-46E1-B437-709BC53C6A3F}" presName="node" presStyleLbl="node1" presStyleIdx="3" presStyleCnt="6" custScaleX="143476" custRadScaleRad="100794" custRadScaleInc="-2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59B79-C9F5-41AA-AA6D-80C70FDDAB20}" type="pres">
      <dgm:prSet presAssocID="{76FC4CE5-D2D8-42CF-A699-5938BF6791CB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DD6A70E-5A16-4DBB-B30D-8A2ED09A7638}" type="pres">
      <dgm:prSet presAssocID="{76FC4CE5-D2D8-42CF-A699-5938BF6791C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2BA8B54-7428-4195-81DB-B0800560070F}" type="pres">
      <dgm:prSet presAssocID="{41D3C315-3FC2-4008-9FF3-AF397A4C9214}" presName="node" presStyleLbl="node1" presStyleIdx="4" presStyleCnt="6" custScaleX="148923" custRadScaleRad="140803" custRadScaleInc="26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1BFCE-420A-4BC5-B1CD-DB351CD46D30}" type="pres">
      <dgm:prSet presAssocID="{9E015B10-A113-454A-BBB2-A9312E496E40}" presName="parTrans" presStyleLbl="sibTrans2D1" presStyleIdx="5" presStyleCnt="6"/>
      <dgm:spPr/>
      <dgm:t>
        <a:bodyPr/>
        <a:lstStyle/>
        <a:p>
          <a:endParaRPr lang="ru-RU"/>
        </a:p>
      </dgm:t>
    </dgm:pt>
    <dgm:pt modelId="{8354B04F-D675-4ABA-8FF7-206B4A16D286}" type="pres">
      <dgm:prSet presAssocID="{9E015B10-A113-454A-BBB2-A9312E496E40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7E16A78F-23A0-46D4-83E6-568B2CA17488}" type="pres">
      <dgm:prSet presAssocID="{2FDBBF73-D86C-4204-8BCF-1B1BBB40FEB8}" presName="node" presStyleLbl="node1" presStyleIdx="5" presStyleCnt="6" custScaleX="162929" custRadScaleRad="146636" custRadScaleInc="-14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A8CF48-6F94-4A8A-9CBB-5C4CCA7BD560}" type="presOf" srcId="{9E015B10-A113-454A-BBB2-A9312E496E40}" destId="{8354B04F-D675-4ABA-8FF7-206B4A16D286}" srcOrd="1" destOrd="0" presId="urn:microsoft.com/office/officeart/2005/8/layout/radial5"/>
    <dgm:cxn modelId="{7EDEBD0E-0B3D-4F8F-A00C-5DA6AE384229}" srcId="{6CDEDE0A-E32A-41DE-9109-6D86DB4508C0}" destId="{E0BE000C-BB8B-4773-A478-6639603799A1}" srcOrd="1" destOrd="0" parTransId="{E149E2AE-4E94-44B8-AAA8-618FEC5812A9}" sibTransId="{6C1AB01F-4C6F-4341-98BF-96B5AB3686EF}"/>
    <dgm:cxn modelId="{151693B3-2198-46C3-A1C0-2A61C738EEE8}" srcId="{B0BC4AAC-F844-425A-8630-5DBADC9355ED}" destId="{B8C81AA1-A389-46E1-B437-709BC53C6A3F}" srcOrd="3" destOrd="0" parTransId="{96440B0A-5A31-488A-A198-52AE123AA473}" sibTransId="{7D16D131-7052-4E25-AC4A-EE0D0EA2F206}"/>
    <dgm:cxn modelId="{3D7CD125-2B40-4C49-B18B-4C8F5120CAB6}" srcId="{B0BC4AAC-F844-425A-8630-5DBADC9355ED}" destId="{7C1BDCDF-DCAB-424D-94B7-4346AA637330}" srcOrd="1" destOrd="0" parTransId="{E3570160-BFA9-49DC-9571-9CE75B9280DD}" sibTransId="{C1449309-710B-4CB3-9FA8-737B97FD6C1F}"/>
    <dgm:cxn modelId="{21CF7482-D16F-43EE-B204-27653A86C2EA}" type="presOf" srcId="{A1F828EA-7976-4CD0-87E9-0F05A8A7508A}" destId="{86B998D1-2B28-4C93-B472-CD4823BBFFFB}" srcOrd="0" destOrd="0" presId="urn:microsoft.com/office/officeart/2005/8/layout/radial5"/>
    <dgm:cxn modelId="{31D4252A-AA55-48CD-A9EB-DFB3164922DB}" srcId="{B0BC4AAC-F844-425A-8630-5DBADC9355ED}" destId="{41D3C315-3FC2-4008-9FF3-AF397A4C9214}" srcOrd="4" destOrd="0" parTransId="{76FC4CE5-D2D8-42CF-A699-5938BF6791CB}" sibTransId="{9EF62A56-9F43-480D-8DC5-0A49B1CF5B92}"/>
    <dgm:cxn modelId="{34827494-EF26-4739-A6C3-E9A44A9C0296}" type="presOf" srcId="{6CDEDE0A-E32A-41DE-9109-6D86DB4508C0}" destId="{C2AC71A2-AE69-4142-B5B3-1B0FCD988235}" srcOrd="0" destOrd="0" presId="urn:microsoft.com/office/officeart/2005/8/layout/radial5"/>
    <dgm:cxn modelId="{0DA1396C-DFCF-4D6E-BAB1-ED0DFA7F0D73}" type="presOf" srcId="{643B7E3B-883D-4AD9-8CB0-F8047688B164}" destId="{D8AE6557-6F77-4693-8A2D-DDEB470BE45B}" srcOrd="0" destOrd="0" presId="urn:microsoft.com/office/officeart/2005/8/layout/radial5"/>
    <dgm:cxn modelId="{7A76EA9C-56FD-4CCB-8041-DB707A7647BB}" type="presOf" srcId="{96440B0A-5A31-488A-A198-52AE123AA473}" destId="{B6C67F91-67A7-4592-99D1-C94F2E230161}" srcOrd="0" destOrd="0" presId="urn:microsoft.com/office/officeart/2005/8/layout/radial5"/>
    <dgm:cxn modelId="{0E5D8ADF-7270-4420-8959-1165DBFC844C}" type="presOf" srcId="{8B8A3A98-40EA-423A-BFB1-BF5FDED29B92}" destId="{2C6A0258-008E-4108-8BEB-BEB36BA82F14}" srcOrd="0" destOrd="0" presId="urn:microsoft.com/office/officeart/2005/8/layout/radial5"/>
    <dgm:cxn modelId="{78A05D1A-E5BD-47F1-84E4-593D38AD3D23}" type="presOf" srcId="{8B8A3A98-40EA-423A-BFB1-BF5FDED29B92}" destId="{AA3E6195-E2F2-48DA-873E-C21E5DA6ECBA}" srcOrd="1" destOrd="0" presId="urn:microsoft.com/office/officeart/2005/8/layout/radial5"/>
    <dgm:cxn modelId="{C9B3D18D-FC53-4F6E-AD94-0C5BCEC2DE37}" type="presOf" srcId="{7C1BDCDF-DCAB-424D-94B7-4346AA637330}" destId="{D36358CA-5D5A-4A9F-8BA8-E89F9AF5805F}" srcOrd="0" destOrd="0" presId="urn:microsoft.com/office/officeart/2005/8/layout/radial5"/>
    <dgm:cxn modelId="{62ACADB9-4017-4E77-A784-DD953987DECE}" type="presOf" srcId="{B0BC4AAC-F844-425A-8630-5DBADC9355ED}" destId="{D7C410FE-85B0-4B78-9039-57AA8C25AC7E}" srcOrd="0" destOrd="0" presId="urn:microsoft.com/office/officeart/2005/8/layout/radial5"/>
    <dgm:cxn modelId="{F21510F3-008D-41BB-9FAD-CB35C4687CD4}" type="presOf" srcId="{96440B0A-5A31-488A-A198-52AE123AA473}" destId="{1F31AD3F-D050-47C1-B5D9-EA420A4DBF77}" srcOrd="1" destOrd="0" presId="urn:microsoft.com/office/officeart/2005/8/layout/radial5"/>
    <dgm:cxn modelId="{3AD762E7-530A-470F-ACAB-39AA916E0F8A}" type="presOf" srcId="{E3570160-BFA9-49DC-9571-9CE75B9280DD}" destId="{60BB4D96-24EE-4F70-BC69-5D23C2ED6378}" srcOrd="0" destOrd="0" presId="urn:microsoft.com/office/officeart/2005/8/layout/radial5"/>
    <dgm:cxn modelId="{FF32DE7B-F280-4B5F-B50E-0F27A242B0E3}" type="presOf" srcId="{B8C81AA1-A389-46E1-B437-709BC53C6A3F}" destId="{DDB67E8C-9D5C-4819-B0EC-3F9B3755B834}" srcOrd="0" destOrd="0" presId="urn:microsoft.com/office/officeart/2005/8/layout/radial5"/>
    <dgm:cxn modelId="{DE052E93-AC0B-4671-959D-C4ED5C832AC2}" type="presOf" srcId="{C1BE39B0-80B7-4D4F-B01B-26F96D3750C9}" destId="{FFA56707-3C6D-4785-A8E3-6A4CB8B252B8}" srcOrd="1" destOrd="0" presId="urn:microsoft.com/office/officeart/2005/8/layout/radial5"/>
    <dgm:cxn modelId="{F2EE7A54-E3B0-4B42-B8F5-15F558699B64}" type="presOf" srcId="{41D3C315-3FC2-4008-9FF3-AF397A4C9214}" destId="{E2BA8B54-7428-4195-81DB-B0800560070F}" srcOrd="0" destOrd="0" presId="urn:microsoft.com/office/officeart/2005/8/layout/radial5"/>
    <dgm:cxn modelId="{F9986EF6-022B-44E7-84CA-3FE6BF02CC85}" type="presOf" srcId="{C1BE39B0-80B7-4D4F-B01B-26F96D3750C9}" destId="{6BA6C3FD-6265-4C3E-A59A-6A12CA5917D8}" srcOrd="0" destOrd="0" presId="urn:microsoft.com/office/officeart/2005/8/layout/radial5"/>
    <dgm:cxn modelId="{7EA8A7A8-4D18-480B-B1BF-30995558444B}" srcId="{B0BC4AAC-F844-425A-8630-5DBADC9355ED}" destId="{2FDBBF73-D86C-4204-8BCF-1B1BBB40FEB8}" srcOrd="5" destOrd="0" parTransId="{9E015B10-A113-454A-BBB2-A9312E496E40}" sibTransId="{8EDD23FD-E770-418B-B6EE-8AAE0B7CE641}"/>
    <dgm:cxn modelId="{8CCE33D8-7562-47EA-9B94-97950475CB19}" type="presOf" srcId="{E3570160-BFA9-49DC-9571-9CE75B9280DD}" destId="{20DC2CA2-DE31-498F-AEEB-6EE231207C11}" srcOrd="1" destOrd="0" presId="urn:microsoft.com/office/officeart/2005/8/layout/radial5"/>
    <dgm:cxn modelId="{FAF06A7D-5BE7-4183-91F0-38AAC0F39B54}" type="presOf" srcId="{76FC4CE5-D2D8-42CF-A699-5938BF6791CB}" destId="{4DD6A70E-5A16-4DBB-B30D-8A2ED09A7638}" srcOrd="1" destOrd="0" presId="urn:microsoft.com/office/officeart/2005/8/layout/radial5"/>
    <dgm:cxn modelId="{975BDB69-2D07-4EDB-B820-D5B4CC3B03BA}" srcId="{B0BC4AAC-F844-425A-8630-5DBADC9355ED}" destId="{643B7E3B-883D-4AD9-8CB0-F8047688B164}" srcOrd="0" destOrd="0" parTransId="{C1BE39B0-80B7-4D4F-B01B-26F96D3750C9}" sibTransId="{A3CE468A-B841-4609-9FB7-A8B2099E150C}"/>
    <dgm:cxn modelId="{42D56B15-98A5-43DB-9991-C916AB769CE5}" srcId="{B0BC4AAC-F844-425A-8630-5DBADC9355ED}" destId="{A1F828EA-7976-4CD0-87E9-0F05A8A7508A}" srcOrd="2" destOrd="0" parTransId="{8B8A3A98-40EA-423A-BFB1-BF5FDED29B92}" sibTransId="{1EC0A300-B3BE-41D3-B5CE-9EDFA9BB144B}"/>
    <dgm:cxn modelId="{5A0336D9-9DFC-4D66-956A-F7A15282DA44}" type="presOf" srcId="{2FDBBF73-D86C-4204-8BCF-1B1BBB40FEB8}" destId="{7E16A78F-23A0-46D4-83E6-568B2CA17488}" srcOrd="0" destOrd="0" presId="urn:microsoft.com/office/officeart/2005/8/layout/radial5"/>
    <dgm:cxn modelId="{D4617F94-67FF-4FF0-960A-EA9BF05D9284}" type="presOf" srcId="{76FC4CE5-D2D8-42CF-A699-5938BF6791CB}" destId="{E4A59B79-C9F5-41AA-AA6D-80C70FDDAB20}" srcOrd="0" destOrd="0" presId="urn:microsoft.com/office/officeart/2005/8/layout/radial5"/>
    <dgm:cxn modelId="{F77872F8-15DD-477B-A0E9-47B1ABACDBAA}" type="presOf" srcId="{9E015B10-A113-454A-BBB2-A9312E496E40}" destId="{CB61BFCE-420A-4BC5-B1CD-DB351CD46D30}" srcOrd="0" destOrd="0" presId="urn:microsoft.com/office/officeart/2005/8/layout/radial5"/>
    <dgm:cxn modelId="{F84EF010-7EB6-4E2F-8114-3005E5A16325}" srcId="{6CDEDE0A-E32A-41DE-9109-6D86DB4508C0}" destId="{B0BC4AAC-F844-425A-8630-5DBADC9355ED}" srcOrd="0" destOrd="0" parTransId="{36A23F3B-5244-4A5A-AABA-53791CE9FC59}" sibTransId="{D564B33C-B6ED-4DA9-B528-454157AC5A7F}"/>
    <dgm:cxn modelId="{591D505D-74A1-4681-B8B7-CF0D8DE83BB4}" type="presParOf" srcId="{C2AC71A2-AE69-4142-B5B3-1B0FCD988235}" destId="{D7C410FE-85B0-4B78-9039-57AA8C25AC7E}" srcOrd="0" destOrd="0" presId="urn:microsoft.com/office/officeart/2005/8/layout/radial5"/>
    <dgm:cxn modelId="{7A8CD3B3-AAD6-4C0D-8F2A-7D7AFFE14487}" type="presParOf" srcId="{C2AC71A2-AE69-4142-B5B3-1B0FCD988235}" destId="{6BA6C3FD-6265-4C3E-A59A-6A12CA5917D8}" srcOrd="1" destOrd="0" presId="urn:microsoft.com/office/officeart/2005/8/layout/radial5"/>
    <dgm:cxn modelId="{90700CD5-98C6-4B91-B892-C59CBB83D1C9}" type="presParOf" srcId="{6BA6C3FD-6265-4C3E-A59A-6A12CA5917D8}" destId="{FFA56707-3C6D-4785-A8E3-6A4CB8B252B8}" srcOrd="0" destOrd="0" presId="urn:microsoft.com/office/officeart/2005/8/layout/radial5"/>
    <dgm:cxn modelId="{D2C2BF69-D131-4215-85D3-44B9755B179E}" type="presParOf" srcId="{C2AC71A2-AE69-4142-B5B3-1B0FCD988235}" destId="{D8AE6557-6F77-4693-8A2D-DDEB470BE45B}" srcOrd="2" destOrd="0" presId="urn:microsoft.com/office/officeart/2005/8/layout/radial5"/>
    <dgm:cxn modelId="{56817815-F04B-4E80-83AF-58E52E112B6B}" type="presParOf" srcId="{C2AC71A2-AE69-4142-B5B3-1B0FCD988235}" destId="{60BB4D96-24EE-4F70-BC69-5D23C2ED6378}" srcOrd="3" destOrd="0" presId="urn:microsoft.com/office/officeart/2005/8/layout/radial5"/>
    <dgm:cxn modelId="{5A74B069-984C-44B8-8D73-244001514D04}" type="presParOf" srcId="{60BB4D96-24EE-4F70-BC69-5D23C2ED6378}" destId="{20DC2CA2-DE31-498F-AEEB-6EE231207C11}" srcOrd="0" destOrd="0" presId="urn:microsoft.com/office/officeart/2005/8/layout/radial5"/>
    <dgm:cxn modelId="{8D58E310-EB27-4FD1-8BD3-ACC6ACC545DE}" type="presParOf" srcId="{C2AC71A2-AE69-4142-B5B3-1B0FCD988235}" destId="{D36358CA-5D5A-4A9F-8BA8-E89F9AF5805F}" srcOrd="4" destOrd="0" presId="urn:microsoft.com/office/officeart/2005/8/layout/radial5"/>
    <dgm:cxn modelId="{D2337B32-EFE2-40FB-9348-00236BBDF674}" type="presParOf" srcId="{C2AC71A2-AE69-4142-B5B3-1B0FCD988235}" destId="{2C6A0258-008E-4108-8BEB-BEB36BA82F14}" srcOrd="5" destOrd="0" presId="urn:microsoft.com/office/officeart/2005/8/layout/radial5"/>
    <dgm:cxn modelId="{5A613195-3D39-4EE2-B4A0-FEB08C7F0E63}" type="presParOf" srcId="{2C6A0258-008E-4108-8BEB-BEB36BA82F14}" destId="{AA3E6195-E2F2-48DA-873E-C21E5DA6ECBA}" srcOrd="0" destOrd="0" presId="urn:microsoft.com/office/officeart/2005/8/layout/radial5"/>
    <dgm:cxn modelId="{ADD1A48F-389E-44E1-8AD4-DF1BB241B16C}" type="presParOf" srcId="{C2AC71A2-AE69-4142-B5B3-1B0FCD988235}" destId="{86B998D1-2B28-4C93-B472-CD4823BBFFFB}" srcOrd="6" destOrd="0" presId="urn:microsoft.com/office/officeart/2005/8/layout/radial5"/>
    <dgm:cxn modelId="{DDF093E4-75CF-4340-AF17-91371D0F32DE}" type="presParOf" srcId="{C2AC71A2-AE69-4142-B5B3-1B0FCD988235}" destId="{B6C67F91-67A7-4592-99D1-C94F2E230161}" srcOrd="7" destOrd="0" presId="urn:microsoft.com/office/officeart/2005/8/layout/radial5"/>
    <dgm:cxn modelId="{8D7B0BFA-5299-41B0-9B32-6AD4FD21DA1D}" type="presParOf" srcId="{B6C67F91-67A7-4592-99D1-C94F2E230161}" destId="{1F31AD3F-D050-47C1-B5D9-EA420A4DBF77}" srcOrd="0" destOrd="0" presId="urn:microsoft.com/office/officeart/2005/8/layout/radial5"/>
    <dgm:cxn modelId="{D8A7C3D3-8187-46D5-844B-4B871DEAE739}" type="presParOf" srcId="{C2AC71A2-AE69-4142-B5B3-1B0FCD988235}" destId="{DDB67E8C-9D5C-4819-B0EC-3F9B3755B834}" srcOrd="8" destOrd="0" presId="urn:microsoft.com/office/officeart/2005/8/layout/radial5"/>
    <dgm:cxn modelId="{FE46B528-B600-4915-899D-242C75AA0748}" type="presParOf" srcId="{C2AC71A2-AE69-4142-B5B3-1B0FCD988235}" destId="{E4A59B79-C9F5-41AA-AA6D-80C70FDDAB20}" srcOrd="9" destOrd="0" presId="urn:microsoft.com/office/officeart/2005/8/layout/radial5"/>
    <dgm:cxn modelId="{A9206195-8410-40C3-9B49-1F2E47C35820}" type="presParOf" srcId="{E4A59B79-C9F5-41AA-AA6D-80C70FDDAB20}" destId="{4DD6A70E-5A16-4DBB-B30D-8A2ED09A7638}" srcOrd="0" destOrd="0" presId="urn:microsoft.com/office/officeart/2005/8/layout/radial5"/>
    <dgm:cxn modelId="{135569DB-07EC-4CF9-931B-74F4E8F5E832}" type="presParOf" srcId="{C2AC71A2-AE69-4142-B5B3-1B0FCD988235}" destId="{E2BA8B54-7428-4195-81DB-B0800560070F}" srcOrd="10" destOrd="0" presId="urn:microsoft.com/office/officeart/2005/8/layout/radial5"/>
    <dgm:cxn modelId="{3AAF8C32-B151-4631-85AE-327A269CC48C}" type="presParOf" srcId="{C2AC71A2-AE69-4142-B5B3-1B0FCD988235}" destId="{CB61BFCE-420A-4BC5-B1CD-DB351CD46D30}" srcOrd="11" destOrd="0" presId="urn:microsoft.com/office/officeart/2005/8/layout/radial5"/>
    <dgm:cxn modelId="{56A2BCFD-3036-4E20-826E-E2E800779D7C}" type="presParOf" srcId="{CB61BFCE-420A-4BC5-B1CD-DB351CD46D30}" destId="{8354B04F-D675-4ABA-8FF7-206B4A16D286}" srcOrd="0" destOrd="0" presId="urn:microsoft.com/office/officeart/2005/8/layout/radial5"/>
    <dgm:cxn modelId="{0BB5EC95-F008-4459-85B1-46F076101013}" type="presParOf" srcId="{C2AC71A2-AE69-4142-B5B3-1B0FCD988235}" destId="{7E16A78F-23A0-46D4-83E6-568B2CA17488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C410FE-85B0-4B78-9039-57AA8C25AC7E}">
      <dsp:nvSpPr>
        <dsp:cNvPr id="0" name=""/>
        <dsp:cNvSpPr/>
      </dsp:nvSpPr>
      <dsp:spPr>
        <a:xfrm>
          <a:off x="2763813" y="1769556"/>
          <a:ext cx="2051392" cy="12614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МАОУ СОШ № 33</a:t>
          </a:r>
        </a:p>
      </dsp:txBody>
      <dsp:txXfrm>
        <a:off x="2763813" y="1769556"/>
        <a:ext cx="2051392" cy="1261487"/>
      </dsp:txXfrm>
    </dsp:sp>
    <dsp:sp modelId="{6BA6C3FD-6265-4C3E-A59A-6A12CA5917D8}">
      <dsp:nvSpPr>
        <dsp:cNvPr id="0" name=""/>
        <dsp:cNvSpPr/>
      </dsp:nvSpPr>
      <dsp:spPr>
        <a:xfrm rot="16200000">
          <a:off x="3655564" y="1309958"/>
          <a:ext cx="267890" cy="428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6200000">
        <a:off x="3655564" y="1309958"/>
        <a:ext cx="267890" cy="428905"/>
      </dsp:txXfrm>
    </dsp:sp>
    <dsp:sp modelId="{D8AE6557-6F77-4693-8A2D-DDEB470BE45B}">
      <dsp:nvSpPr>
        <dsp:cNvPr id="0" name=""/>
        <dsp:cNvSpPr/>
      </dsp:nvSpPr>
      <dsp:spPr>
        <a:xfrm>
          <a:off x="2928134" y="2615"/>
          <a:ext cx="1722750" cy="126148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Д/к "Знамя труда"</a:t>
          </a:r>
        </a:p>
      </dsp:txBody>
      <dsp:txXfrm>
        <a:off x="2928134" y="2615"/>
        <a:ext cx="1722750" cy="1261487"/>
      </dsp:txXfrm>
    </dsp:sp>
    <dsp:sp modelId="{60BB4D96-24EE-4F70-BC69-5D23C2ED6378}">
      <dsp:nvSpPr>
        <dsp:cNvPr id="0" name=""/>
        <dsp:cNvSpPr/>
      </dsp:nvSpPr>
      <dsp:spPr>
        <a:xfrm rot="19427418">
          <a:off x="4561752" y="1447570"/>
          <a:ext cx="472252" cy="428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9427418">
        <a:off x="4561752" y="1447570"/>
        <a:ext cx="472252" cy="428905"/>
      </dsp:txXfrm>
    </dsp:sp>
    <dsp:sp modelId="{D36358CA-5D5A-4A9F-8BA8-E89F9AF5805F}">
      <dsp:nvSpPr>
        <dsp:cNvPr id="0" name=""/>
        <dsp:cNvSpPr/>
      </dsp:nvSpPr>
      <dsp:spPr>
        <a:xfrm>
          <a:off x="4857702" y="293405"/>
          <a:ext cx="1895990" cy="126148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Библиотека им. И. А. Крылова</a:t>
          </a:r>
        </a:p>
      </dsp:txBody>
      <dsp:txXfrm>
        <a:off x="4857702" y="293405"/>
        <a:ext cx="1895990" cy="1261487"/>
      </dsp:txXfrm>
    </dsp:sp>
    <dsp:sp modelId="{2C6A0258-008E-4108-8BEB-BEB36BA82F14}">
      <dsp:nvSpPr>
        <dsp:cNvPr id="0" name=""/>
        <dsp:cNvSpPr/>
      </dsp:nvSpPr>
      <dsp:spPr>
        <a:xfrm rot="713844">
          <a:off x="4889914" y="2452339"/>
          <a:ext cx="328949" cy="428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713844">
        <a:off x="4889914" y="2452339"/>
        <a:ext cx="328949" cy="428905"/>
      </dsp:txXfrm>
    </dsp:sp>
    <dsp:sp modelId="{86B998D1-2B28-4C93-B472-CD4823BBFFFB}">
      <dsp:nvSpPr>
        <dsp:cNvPr id="0" name=""/>
        <dsp:cNvSpPr/>
      </dsp:nvSpPr>
      <dsp:spPr>
        <a:xfrm>
          <a:off x="5325339" y="2289000"/>
          <a:ext cx="1859331" cy="126148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Д/к "Мир"</a:t>
          </a:r>
        </a:p>
      </dsp:txBody>
      <dsp:txXfrm>
        <a:off x="5325339" y="2289000"/>
        <a:ext cx="1859331" cy="1261487"/>
      </dsp:txXfrm>
    </dsp:sp>
    <dsp:sp modelId="{B6C67F91-67A7-4592-99D1-C94F2E230161}">
      <dsp:nvSpPr>
        <dsp:cNvPr id="0" name=""/>
        <dsp:cNvSpPr/>
      </dsp:nvSpPr>
      <dsp:spPr>
        <a:xfrm rot="5006754">
          <a:off x="3753875" y="3063063"/>
          <a:ext cx="272837" cy="428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006754">
        <a:off x="3753875" y="3063063"/>
        <a:ext cx="272837" cy="428905"/>
      </dsp:txXfrm>
    </dsp:sp>
    <dsp:sp modelId="{DDB67E8C-9D5C-4819-B0EC-3F9B3755B834}">
      <dsp:nvSpPr>
        <dsp:cNvPr id="0" name=""/>
        <dsp:cNvSpPr/>
      </dsp:nvSpPr>
      <dsp:spPr>
        <a:xfrm>
          <a:off x="3087826" y="3538886"/>
          <a:ext cx="1809931" cy="126148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Дом творчества (Гастелло, 32)</a:t>
          </a:r>
        </a:p>
      </dsp:txBody>
      <dsp:txXfrm>
        <a:off x="3087826" y="3538886"/>
        <a:ext cx="1809931" cy="1261487"/>
      </dsp:txXfrm>
    </dsp:sp>
    <dsp:sp modelId="{E4A59B79-C9F5-41AA-AA6D-80C70FDDAB20}">
      <dsp:nvSpPr>
        <dsp:cNvPr id="0" name=""/>
        <dsp:cNvSpPr/>
      </dsp:nvSpPr>
      <dsp:spPr>
        <a:xfrm rot="9471186">
          <a:off x="2436247" y="2661443"/>
          <a:ext cx="369508" cy="428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9471186">
        <a:off x="2436247" y="2661443"/>
        <a:ext cx="369508" cy="428905"/>
      </dsp:txXfrm>
    </dsp:sp>
    <dsp:sp modelId="{E2BA8B54-7428-4195-81DB-B0800560070F}">
      <dsp:nvSpPr>
        <dsp:cNvPr id="0" name=""/>
        <dsp:cNvSpPr/>
      </dsp:nvSpPr>
      <dsp:spPr>
        <a:xfrm>
          <a:off x="545838" y="2707453"/>
          <a:ext cx="1878644" cy="126148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Областная детская библиотека</a:t>
          </a:r>
        </a:p>
      </dsp:txBody>
      <dsp:txXfrm>
        <a:off x="545838" y="2707453"/>
        <a:ext cx="1878644" cy="1261487"/>
      </dsp:txXfrm>
    </dsp:sp>
    <dsp:sp modelId="{CB61BFCE-420A-4BC5-B1CD-DB351CD46D30}">
      <dsp:nvSpPr>
        <dsp:cNvPr id="0" name=""/>
        <dsp:cNvSpPr/>
      </dsp:nvSpPr>
      <dsp:spPr>
        <a:xfrm rot="12441096">
          <a:off x="2591106" y="1647399"/>
          <a:ext cx="314962" cy="428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2441096">
        <a:off x="2591106" y="1647399"/>
        <a:ext cx="314962" cy="428905"/>
      </dsp:txXfrm>
    </dsp:sp>
    <dsp:sp modelId="{7E16A78F-23A0-46D4-83E6-568B2CA17488}">
      <dsp:nvSpPr>
        <dsp:cNvPr id="0" name=""/>
        <dsp:cNvSpPr/>
      </dsp:nvSpPr>
      <dsp:spPr>
        <a:xfrm>
          <a:off x="663286" y="684014"/>
          <a:ext cx="2055328" cy="126148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Центр противопожарной безопасности</a:t>
          </a:r>
        </a:p>
      </dsp:txBody>
      <dsp:txXfrm>
        <a:off x="663286" y="684014"/>
        <a:ext cx="2055328" cy="1261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://million-wallpapers.ru/wallpapers/0/19/14107504307236833103/raznocvetnye-zvezdochki.jpg"/>
          <p:cNvPicPr>
            <a:picLocks noChangeAspect="1" noChangeArrowheads="1"/>
          </p:cNvPicPr>
          <p:nvPr userDrawn="1"/>
        </p:nvPicPr>
        <p:blipFill>
          <a:blip r:embed="rId1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57F6-7CA9-448F-9DB4-48662D67C63C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E26D7-23EC-4BDB-A46B-71FBEB0DF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428596" y="714356"/>
            <a:ext cx="8286808" cy="5643602"/>
          </a:xfrm>
          <a:prstGeom prst="rect">
            <a:avLst/>
          </a:prstGeom>
          <a:solidFill>
            <a:srgbClr val="AEFA26">
              <a:alpha val="84000"/>
            </a:srgbClr>
          </a:solidFill>
          <a:ln w="66675" cap="rnd" cmpd="tri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24" name="Picture 12" descr="https://img-fotki.yandex.ru/get/6414/106998376.200/0_903b4_5c68580_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20751340">
            <a:off x="7939621" y="938705"/>
            <a:ext cx="1428750" cy="1428750"/>
          </a:xfrm>
          <a:prstGeom prst="rect">
            <a:avLst/>
          </a:prstGeom>
          <a:noFill/>
        </p:spPr>
      </p:pic>
      <p:pic>
        <p:nvPicPr>
          <p:cNvPr id="33" name="Picture 12" descr="https://img-fotki.yandex.ru/get/6414/106998376.200/0_903b4_5c68580_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142852"/>
            <a:ext cx="1428750" cy="1428750"/>
          </a:xfrm>
          <a:prstGeom prst="rect">
            <a:avLst/>
          </a:prstGeom>
          <a:noFill/>
        </p:spPr>
      </p:pic>
      <p:pic>
        <p:nvPicPr>
          <p:cNvPr id="34" name="Picture 12" descr="https://img-fotki.yandex.ru/get/6414/106998376.200/0_903b4_5c68580_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20592170">
            <a:off x="7891236" y="-38373"/>
            <a:ext cx="1428750" cy="1428750"/>
          </a:xfrm>
          <a:prstGeom prst="rect">
            <a:avLst/>
          </a:prstGeom>
          <a:noFill/>
        </p:spPr>
      </p:pic>
      <p:pic>
        <p:nvPicPr>
          <p:cNvPr id="13336" name="Picture 24" descr="http://i877.photobucket.com/albums/ab338/weechefette/Animated%20Gifs/stars.gif"/>
          <p:cNvPicPr>
            <a:picLocks noChangeAspect="1" noChangeArrowheads="1" noCrop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20" y="714356"/>
            <a:ext cx="1571636" cy="1571636"/>
          </a:xfrm>
          <a:prstGeom prst="rect">
            <a:avLst/>
          </a:prstGeom>
          <a:noFill/>
        </p:spPr>
      </p:pic>
      <p:pic>
        <p:nvPicPr>
          <p:cNvPr id="43" name="Picture 24" descr="http://i877.photobucket.com/albums/ab338/weechefette/Animated%20Gifs/stars.gif"/>
          <p:cNvPicPr>
            <a:picLocks noChangeAspect="1" noChangeArrowheads="1" noCrop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20" y="3429000"/>
            <a:ext cx="1571636" cy="1571636"/>
          </a:xfrm>
          <a:prstGeom prst="rect">
            <a:avLst/>
          </a:prstGeom>
          <a:noFill/>
        </p:spPr>
      </p:pic>
      <p:pic>
        <p:nvPicPr>
          <p:cNvPr id="44" name="Picture 24" descr="http://i877.photobucket.com/albums/ab338/weechefette/Animated%20Gifs/stars.gif"/>
          <p:cNvPicPr>
            <a:picLocks noChangeAspect="1" noChangeArrowheads="1" noCrop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4714884"/>
            <a:ext cx="1571636" cy="1571636"/>
          </a:xfrm>
          <a:prstGeom prst="rect">
            <a:avLst/>
          </a:prstGeom>
          <a:noFill/>
        </p:spPr>
      </p:pic>
      <p:pic>
        <p:nvPicPr>
          <p:cNvPr id="45" name="Picture 24" descr="http://i877.photobucket.com/albums/ab338/weechefette/Animated%20Gifs/stars.gif"/>
          <p:cNvPicPr>
            <a:picLocks noChangeAspect="1" noChangeArrowheads="1" noCrop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20" y="2071678"/>
            <a:ext cx="1571636" cy="15716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http://pedagogic.ru/books/item/f00/s00/z0000002/pic/000089.jpg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5.jpeg"/><Relationship Id="rId5" Type="http://schemas.openxmlformats.org/officeDocument/2006/relationships/image" Target="../media/image10.wmf"/><Relationship Id="rId10" Type="http://schemas.openxmlformats.org/officeDocument/2006/relationships/image" Target="../media/image14.wmf"/><Relationship Id="rId4" Type="http://schemas.openxmlformats.org/officeDocument/2006/relationships/image" Target="../media/image9.wmf"/><Relationship Id="rId9" Type="http://schemas.openxmlformats.org/officeDocument/2006/relationships/image" Target="http://caricatura.ru/parad/Sayenko/pic/1575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356"/>
            <a:ext cx="64294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Акмолитнская область</a:t>
            </a:r>
          </a:p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Буландынский район</a:t>
            </a:r>
          </a:p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КГУ “Капитоновская средняя школа”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Литвякова Н.В.</a:t>
            </a:r>
          </a:p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</a:t>
            </a: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</a:t>
            </a:r>
          </a:p>
          <a:p>
            <a:pPr algn="ctr"/>
            <a:endParaRPr lang="kk-KZ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2016-2017 учебный год</a:t>
            </a:r>
            <a:endParaRPr lang="kk-K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857364"/>
            <a:ext cx="58796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cap="none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800" b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Отчет о деятельности</a:t>
            </a:r>
          </a:p>
          <a:p>
            <a:pPr algn="ctr"/>
            <a:r>
              <a:rPr lang="kk-KZ" sz="2800" b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пришкольного летнего </a:t>
            </a:r>
            <a:r>
              <a:rPr lang="kk-KZ" sz="2800" b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лагеря </a:t>
            </a:r>
            <a:r>
              <a:rPr lang="kk-KZ" sz="2800" b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3200" b="1" i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Звездный</a:t>
            </a:r>
            <a:r>
              <a:rPr lang="kk-KZ" sz="2800" b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2800" b="1" cap="none" spc="50" dirty="0">
              <a:ln w="11430"/>
              <a:solidFill>
                <a:srgbClr val="7030A0"/>
              </a:solidFill>
            </a:endParaRPr>
          </a:p>
        </p:txBody>
      </p:sp>
      <p:pic>
        <p:nvPicPr>
          <p:cNvPr id="17409" name="Picture 1" descr="C:\Users\user\Desktop\фото лагерь\20170614_105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14686"/>
            <a:ext cx="4540282" cy="255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35729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2" y="857233"/>
          <a:ext cx="5214974" cy="5506713"/>
        </p:xfrm>
        <a:graphic>
          <a:graphicData uri="http://schemas.openxmlformats.org/drawingml/2006/table">
            <a:tbl>
              <a:tblPr/>
              <a:tblGrid>
                <a:gridCol w="317486"/>
                <a:gridCol w="2472781"/>
                <a:gridCol w="2424707"/>
              </a:tblGrid>
              <a:tr h="136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Comic Sans MS"/>
                          <a:ea typeface="Times New Roman"/>
                          <a:cs typeface="Times New Roman"/>
                        </a:rPr>
                        <a:t>Академия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Comic Sans MS"/>
                          <a:ea typeface="Times New Roman"/>
                          <a:cs typeface="Times New Roman"/>
                        </a:rPr>
                        <a:t>Ответсвенный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omic Sans MS"/>
                          <a:ea typeface="Times New Roman"/>
                          <a:cs typeface="Times New Roman"/>
                        </a:rPr>
                        <a:t>В мире игры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Ковбаса Н.В.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omic Sans MS"/>
                          <a:ea typeface="Times New Roman"/>
                          <a:cs typeface="Times New Roman"/>
                        </a:rPr>
                        <a:t>Танцы народов мира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Мейтина Н.Н.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omic Sans MS"/>
                          <a:ea typeface="Times New Roman"/>
                          <a:cs typeface="Times New Roman"/>
                        </a:rPr>
                        <a:t>Страна Спортляндия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Тыщенко Н.А.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Толыбаев И.Ж.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omic Sans MS"/>
                          <a:ea typeface="Times New Roman"/>
                          <a:cs typeface="Times New Roman"/>
                        </a:rPr>
                        <a:t>Закон и порядок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Долина Е.В.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omic Sans MS"/>
                          <a:ea typeface="Times New Roman"/>
                          <a:cs typeface="Times New Roman"/>
                        </a:rPr>
                        <a:t>Психология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Ермуханова И.И.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omic Sans MS"/>
                          <a:ea typeface="Times New Roman"/>
                          <a:cs typeface="Times New Roman"/>
                        </a:rPr>
                        <a:t>Калейдоскоп красок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Кадушко Н.Н.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omic Sans MS"/>
                          <a:ea typeface="Times New Roman"/>
                          <a:cs typeface="Times New Roman"/>
                        </a:rPr>
                        <a:t>Шахматная школа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Дунин А.В.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omic Sans MS"/>
                          <a:ea typeface="Times New Roman"/>
                          <a:cs typeface="Times New Roman"/>
                        </a:rPr>
                        <a:t>Очумелые ручки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Мейтина Н.Н.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700" b="1">
                          <a:latin typeface="Comic Sans MS"/>
                          <a:ea typeface="Times New Roman"/>
                          <a:cs typeface="Times New Roman"/>
                        </a:rPr>
                        <a:t>То</a:t>
                      </a:r>
                      <a:r>
                        <a:rPr lang="kk-KZ" sz="700" b="1">
                          <a:latin typeface="Times New Roman"/>
                          <a:ea typeface="Times New Roman"/>
                          <a:cs typeface="Times New Roman"/>
                        </a:rPr>
                        <a:t>ғызқұмалақ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Шешхан Сетер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26" marR="3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AutoShape 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девочка+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976300"/>
            <a:ext cx="379668" cy="523874"/>
          </a:xfrm>
          <a:prstGeom prst="rect">
            <a:avLst/>
          </a:prstGeom>
          <a:noFill/>
        </p:spPr>
      </p:pic>
      <p:pic>
        <p:nvPicPr>
          <p:cNvPr id="2057" name="Picture 9" descr="валь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04386"/>
            <a:ext cx="422273" cy="538730"/>
          </a:xfrm>
          <a:prstGeom prst="rect">
            <a:avLst/>
          </a:prstGeom>
          <a:noFill/>
        </p:spPr>
      </p:pic>
      <p:pic>
        <p:nvPicPr>
          <p:cNvPr id="2056" name="Picture 8" descr="фтб мя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000240"/>
            <a:ext cx="777875" cy="631825"/>
          </a:xfrm>
          <a:prstGeom prst="rect">
            <a:avLst/>
          </a:prstGeom>
          <a:noFill/>
        </p:spPr>
      </p:pic>
      <p:pic>
        <p:nvPicPr>
          <p:cNvPr id="2055" name="Picture 7" descr="AMPRODUC много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738439"/>
            <a:ext cx="575834" cy="619123"/>
          </a:xfrm>
          <a:prstGeom prst="rect">
            <a:avLst/>
          </a:prstGeom>
          <a:noFill/>
        </p:spPr>
      </p:pic>
      <p:pic>
        <p:nvPicPr>
          <p:cNvPr id="2054" name="Picture 6" descr="FRIEND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309015"/>
            <a:ext cx="614362" cy="620051"/>
          </a:xfrm>
          <a:prstGeom prst="rect">
            <a:avLst/>
          </a:prstGeom>
          <a:noFill/>
        </p:spPr>
      </p:pic>
      <p:pic>
        <p:nvPicPr>
          <p:cNvPr id="2053" name="Picture 5" descr="PALET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3956058"/>
            <a:ext cx="473073" cy="473074"/>
          </a:xfrm>
          <a:prstGeom prst="rect">
            <a:avLst/>
          </a:prstGeom>
          <a:noFill/>
        </p:spPr>
      </p:pic>
      <p:pic>
        <p:nvPicPr>
          <p:cNvPr id="2052" name="Picture 4" descr="http://caricatura.ru/parad/Sayenko/pic/15759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428991" y="4572008"/>
            <a:ext cx="1120715" cy="500066"/>
          </a:xfrm>
          <a:prstGeom prst="rect">
            <a:avLst/>
          </a:prstGeom>
          <a:noFill/>
        </p:spPr>
      </p:pic>
      <p:pic>
        <p:nvPicPr>
          <p:cNvPr id="2050" name="Picture 2" descr="SCISSRS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5194316"/>
            <a:ext cx="1003300" cy="520700"/>
          </a:xfrm>
          <a:prstGeom prst="rect">
            <a:avLst/>
          </a:prstGeom>
          <a:noFill/>
        </p:spPr>
      </p:pic>
      <p:pic>
        <p:nvPicPr>
          <p:cNvPr id="2049" name="Picture 1" descr="http://pedagogic.ru/books/item/f00/s00/z0000002/pic/000089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3571868" y="5786454"/>
            <a:ext cx="857256" cy="53425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86050" y="28572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АКАДЕМИИ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35729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1 июня- День защиты детей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200" b="1" dirty="0" smtClean="0">
                <a:solidFill>
                  <a:srgbClr val="7030A0"/>
                </a:solidFill>
              </a:rPr>
              <a:t>Детский смех звенит сегодня всюду,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Искренний, веселый, заводной,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Дети – это счастье, это чудо!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Нам они в полете за мечтой,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/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Что цветет в рисунках на асфальте,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Открывают новый яркий мир,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Вы беречь, пожалуйста, старайтесь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Их мечты, как дорогой сапфир!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endParaRPr lang="ru-RU" sz="12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фото лагерь\IMG-20170601-WA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3152762" cy="2337599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лагерь\IMG-20170601-WA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714752"/>
            <a:ext cx="2119659" cy="1571610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лагерь\IMG-20170605-WA0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214818"/>
            <a:ext cx="3426380" cy="1924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35729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Физкультурно-оздоровительное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направление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 algn="r"/>
            <a:r>
              <a:rPr lang="ru-RU" sz="1200" i="1" dirty="0" smtClean="0">
                <a:solidFill>
                  <a:srgbClr val="7030A0"/>
                </a:solidFill>
              </a:rPr>
              <a:t>Спорт – это жизнь. Это легкость движенья.</a:t>
            </a:r>
            <a:br>
              <a:rPr lang="ru-RU" sz="1200" i="1" dirty="0" smtClean="0">
                <a:solidFill>
                  <a:srgbClr val="7030A0"/>
                </a:solidFill>
              </a:rPr>
            </a:br>
            <a:r>
              <a:rPr lang="ru-RU" sz="1200" i="1" dirty="0" smtClean="0">
                <a:solidFill>
                  <a:srgbClr val="7030A0"/>
                </a:solidFill>
              </a:rPr>
              <a:t>Спорт вызывает у всех уваженье.</a:t>
            </a:r>
            <a:br>
              <a:rPr lang="ru-RU" sz="1200" i="1" dirty="0" smtClean="0">
                <a:solidFill>
                  <a:srgbClr val="7030A0"/>
                </a:solidFill>
              </a:rPr>
            </a:br>
            <a:r>
              <a:rPr lang="ru-RU" sz="1200" i="1" dirty="0" smtClean="0">
                <a:solidFill>
                  <a:srgbClr val="7030A0"/>
                </a:solidFill>
              </a:rPr>
              <a:t>Спорт продвигает всех вверх и вперед.</a:t>
            </a:r>
            <a:br>
              <a:rPr lang="ru-RU" sz="1200" i="1" dirty="0" smtClean="0">
                <a:solidFill>
                  <a:srgbClr val="7030A0"/>
                </a:solidFill>
              </a:rPr>
            </a:br>
            <a:r>
              <a:rPr lang="ru-RU" sz="1200" i="1" dirty="0" smtClean="0">
                <a:solidFill>
                  <a:srgbClr val="7030A0"/>
                </a:solidFill>
              </a:rPr>
              <a:t>Бодрость, здоровье он всем придает.</a:t>
            </a:r>
            <a:br>
              <a:rPr lang="ru-RU" sz="1200" i="1" dirty="0" smtClean="0">
                <a:solidFill>
                  <a:srgbClr val="7030A0"/>
                </a:solidFill>
              </a:rPr>
            </a:br>
            <a:r>
              <a:rPr lang="ru-RU" sz="1200" i="1" dirty="0" smtClean="0">
                <a:solidFill>
                  <a:srgbClr val="7030A0"/>
                </a:solidFill>
              </a:rPr>
              <a:t>Все, кто активен и кто не ленится,</a:t>
            </a:r>
            <a:br>
              <a:rPr lang="ru-RU" sz="1200" i="1" dirty="0" smtClean="0">
                <a:solidFill>
                  <a:srgbClr val="7030A0"/>
                </a:solidFill>
              </a:rPr>
            </a:br>
            <a:r>
              <a:rPr lang="ru-RU" sz="1200" i="1" dirty="0" smtClean="0">
                <a:solidFill>
                  <a:srgbClr val="7030A0"/>
                </a:solidFill>
              </a:rPr>
              <a:t>Могут со спортом легко подружиться.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user\Desktop\фото лагерь\IMG-20170605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2733990" cy="2027103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лагерь\IMG-20170606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2697722" cy="2000212"/>
          </a:xfrm>
          <a:prstGeom prst="rect">
            <a:avLst/>
          </a:prstGeom>
          <a:noFill/>
        </p:spPr>
      </p:pic>
      <p:pic>
        <p:nvPicPr>
          <p:cNvPr id="2053" name="Picture 5" descr="H:\20160601_103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786190"/>
            <a:ext cx="3302023" cy="1857388"/>
          </a:xfrm>
          <a:prstGeom prst="rect">
            <a:avLst/>
          </a:prstGeom>
          <a:noFill/>
        </p:spPr>
      </p:pic>
      <p:pic>
        <p:nvPicPr>
          <p:cNvPr id="2054" name="Picture 6" descr="C:\Users\user\Desktop\фото лагерь\IMG-20170605-WA0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643446"/>
            <a:ext cx="2147832" cy="159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8579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«День государственных символов РК» </a:t>
            </a:r>
            <a:endParaRPr lang="en-US" sz="2400" b="1" i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H:\фото лагерь\IMG-20170614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3935253" cy="22097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000240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Герб и флаг наш гордый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Народу государством дан!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Пусть всегда хранит свободу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Наш суверенный Казахстан!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user\Desktop\фото лагерь\IMG-20170614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512" y="3857628"/>
            <a:ext cx="3890238" cy="21845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471488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Посещение сельского ДК, библиотеки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92867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«Всемирный День Труда»</a:t>
            </a:r>
            <a:endParaRPr lang="en-US" sz="2400" b="1" i="1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Дети! Надобно трудиться: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Не бегите от труда;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Ах! От праздности родится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Много горя и стыда.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фото лагерь\IMG-20170605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3093012" cy="2293298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лагерь\IMG-20170605-WA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86124"/>
            <a:ext cx="2143114" cy="2890456"/>
          </a:xfrm>
          <a:prstGeom prst="rect">
            <a:avLst/>
          </a:prstGeom>
          <a:noFill/>
        </p:spPr>
      </p:pic>
      <p:pic>
        <p:nvPicPr>
          <p:cNvPr id="4100" name="Picture 4" descr="C:\Users\user\Desktop\фото лагерь\IMG-20170605-WA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2697722" cy="200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8579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«День кладоискателей»</a:t>
            </a:r>
            <a:endParaRPr lang="en-US" sz="2400" b="1" i="1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428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Нет людей, наверно, в мире,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 искавших в детстве </a:t>
            </a:r>
            <a:r>
              <a:rPr lang="ru-RU" b="1" dirty="0" smtClean="0">
                <a:solidFill>
                  <a:srgbClr val="FF0000"/>
                </a:solidFill>
              </a:rPr>
              <a:t>клад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Мы </a:t>
            </a:r>
            <a:r>
              <a:rPr lang="ru-RU" dirty="0" smtClean="0">
                <a:solidFill>
                  <a:srgbClr val="FF0000"/>
                </a:solidFill>
              </a:rPr>
              <a:t>же – клад </a:t>
            </a:r>
            <a:r>
              <a:rPr lang="ru-RU" dirty="0" smtClean="0">
                <a:solidFill>
                  <a:srgbClr val="FF0000"/>
                </a:solidFill>
              </a:rPr>
              <a:t>нашли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малине,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нём - конфеты, шоколад...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Я\AppData\Local\Microsoft\Windows\Temporary Internet Files\Content.Word\IMG-20170612-WA00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29702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Я\AppData\Local\Microsoft\Windows\Temporary Internet Files\Content.Word\IMG-20170612-WA0018.jpg"/>
          <p:cNvPicPr/>
          <p:nvPr/>
        </p:nvPicPr>
        <p:blipFill>
          <a:blip r:embed="rId3"/>
          <a:srcRect l="11880" t="22509"/>
          <a:stretch>
            <a:fillRect/>
          </a:stretch>
        </p:blipFill>
        <p:spPr bwMode="auto">
          <a:xfrm>
            <a:off x="5572132" y="2714620"/>
            <a:ext cx="2688513" cy="158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фото лагерь\IMG-20170605-WA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929066"/>
            <a:ext cx="2873203" cy="2130321"/>
          </a:xfrm>
          <a:prstGeom prst="rect">
            <a:avLst/>
          </a:prstGeom>
          <a:noFill/>
        </p:spPr>
      </p:pic>
      <p:pic>
        <p:nvPicPr>
          <p:cNvPr id="8" name="Рисунок 7" descr="C:\Users\Я\AppData\Local\Microsoft\Windows\Temporary Internet Files\Content.Word\IMG-20170612-WA0014.jpg"/>
          <p:cNvPicPr/>
          <p:nvPr/>
        </p:nvPicPr>
        <p:blipFill>
          <a:blip r:embed="rId5"/>
          <a:srcRect t="22325"/>
          <a:stretch>
            <a:fillRect/>
          </a:stretch>
        </p:blipFill>
        <p:spPr bwMode="auto">
          <a:xfrm>
            <a:off x="5357818" y="4429132"/>
            <a:ext cx="2911812" cy="15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928670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«День бантиков»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фото лагерь\IMG-20170614-WA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3935253" cy="2209796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стих про день бант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14818"/>
            <a:ext cx="3334219" cy="18754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1571612"/>
            <a:ext cx="23574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В </a:t>
            </a:r>
            <a:r>
              <a:rPr lang="ru-RU" i="1" dirty="0" smtClean="0">
                <a:solidFill>
                  <a:srgbClr val="7030A0"/>
                </a:solidFill>
              </a:rPr>
              <a:t>лагере </a:t>
            </a:r>
            <a:r>
              <a:rPr lang="ru-RU" i="1" dirty="0" smtClean="0">
                <a:solidFill>
                  <a:srgbClr val="7030A0"/>
                </a:solidFill>
              </a:rPr>
              <a:t>у нас шум и суета. Все ребята нарядились просто красота! Бантики все разные, бантики прекрасные. Бантик, бантик, что за диво Все так просто и красиво!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149" name="Picture 5" descr="C:\Users\user\Desktop\фото лагерь\IMG-20170614-WA0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357694"/>
            <a:ext cx="2917506" cy="163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857232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«День туриста»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7169" name="Picture 1" descr="C:\Users\user\Desktop\фото лагерь\20170613_104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318" y="2341518"/>
            <a:ext cx="4825863" cy="27145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7144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поход идёт,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поход идёт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Весь лагерь наш весёлый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Один несёт,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Другой несёт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Рюкзак продуктов полный.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:\20160603_105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90"/>
            <a:ext cx="3833765" cy="215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857232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«День </a:t>
            </a:r>
            <a:r>
              <a:rPr lang="ru-RU" sz="2800" b="1" i="1" dirty="0" smtClean="0">
                <a:solidFill>
                  <a:srgbClr val="FF0000"/>
                </a:solidFill>
              </a:rPr>
              <a:t>Н</a:t>
            </a:r>
            <a:r>
              <a:rPr lang="ru-RU" sz="2800" b="1" i="1" dirty="0" smtClean="0">
                <a:solidFill>
                  <a:srgbClr val="FF0000"/>
                </a:solidFill>
              </a:rPr>
              <a:t>ептуна» 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  <p:pic>
        <p:nvPicPr>
          <p:cNvPr id="30722" name="Picture 2" descr="C:\Users\user\Desktop\фото лагерь\IMG-20170618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71942"/>
            <a:ext cx="3553598" cy="1995482"/>
          </a:xfrm>
          <a:prstGeom prst="rect">
            <a:avLst/>
          </a:prstGeom>
          <a:noFill/>
        </p:spPr>
      </p:pic>
      <p:pic>
        <p:nvPicPr>
          <p:cNvPr id="30723" name="Picture 3" descr="C:\Users\user\Desktop\фото лагерь\IMG-20170618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3944061" cy="2214742"/>
          </a:xfrm>
          <a:prstGeom prst="rect">
            <a:avLst/>
          </a:prstGeom>
          <a:noFill/>
        </p:spPr>
      </p:pic>
      <p:pic>
        <p:nvPicPr>
          <p:cNvPr id="30724" name="Picture 4" descr="C:\Users\user\Desktop\фото лагерь\IMG-20170618-WA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643314"/>
            <a:ext cx="3553598" cy="19954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1643050"/>
            <a:ext cx="3786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День сегодня необычный,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Это праздник Нептуна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Отмечает </a:t>
            </a:r>
            <a:r>
              <a:rPr lang="ru-RU" b="1" i="1" dirty="0" smtClean="0">
                <a:solidFill>
                  <a:srgbClr val="7030A0"/>
                </a:solidFill>
              </a:rPr>
              <a:t>вся детвора!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00010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Любим петь и рисовать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31746" name="Picture 2" descr="C:\Users\user\Desktop\фото лагерь\IMG-20170606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3024166" cy="2268125"/>
          </a:xfrm>
          <a:prstGeom prst="rect">
            <a:avLst/>
          </a:prstGeom>
          <a:noFill/>
        </p:spPr>
      </p:pic>
      <p:pic>
        <p:nvPicPr>
          <p:cNvPr id="31747" name="Picture 3" descr="C:\Users\user\Desktop\фото лагерь\IMG-20170224-WA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167705" cy="1778788"/>
          </a:xfrm>
          <a:prstGeom prst="rect">
            <a:avLst/>
          </a:prstGeom>
          <a:noFill/>
        </p:spPr>
      </p:pic>
      <p:pic>
        <p:nvPicPr>
          <p:cNvPr id="31748" name="Picture 4" descr="C:\Users\user\Desktop\фото лагерь\IMG-20170614-WA0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00504"/>
            <a:ext cx="3643306" cy="2045856"/>
          </a:xfrm>
          <a:prstGeom prst="rect">
            <a:avLst/>
          </a:prstGeom>
          <a:noFill/>
        </p:spPr>
      </p:pic>
      <p:pic>
        <p:nvPicPr>
          <p:cNvPr id="31749" name="Picture 5" descr="H:\20160614_103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143380"/>
            <a:ext cx="3365439" cy="189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atent.net.ua/res/images/large/19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651241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4546" y="3143248"/>
            <a:ext cx="4714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 такое лагерь?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Лагерь- это жара!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Лагерь-это отряд!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Лагерь- это когда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Тебе каждый здесь рад!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Лагерь-это когда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не хочешь назад и каждый день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лагерь бежать рад!!!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857232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Статья в районном СМИ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643050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8176" r="23899"/>
          <a:stretch>
            <a:fillRect/>
          </a:stretch>
        </p:blipFill>
        <p:spPr bwMode="auto">
          <a:xfrm rot="5400000">
            <a:off x="2450383" y="1907279"/>
            <a:ext cx="4689673" cy="3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5" y="908720"/>
            <a:ext cx="7383859" cy="87721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Лето-это маленькая жизнь</a:t>
            </a:r>
            <a:r>
              <a:rPr lang="ru-RU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600" y="1700808"/>
            <a:ext cx="7273925" cy="4187825"/>
          </a:xfrm>
        </p:spPr>
        <p:txBody>
          <a:bodyPr/>
          <a:lstStyle/>
          <a:p>
            <a:pPr indent="342900" algn="just" eaLnBrk="1" hangingPunct="1">
              <a:buFontTx/>
              <a:buNone/>
            </a:pPr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</a:rPr>
              <a:t>Летние каникулы составляют значительную часть свободного времени детей. Лето – время игр, развлечений, свободы в выборе занятий, снятия накопившегося за год напряжения, восполнения израсходованных сил, восстановления здоровья. Это период свободного общения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54868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75" y="1571625"/>
            <a:ext cx="7499350" cy="4800600"/>
          </a:xfrm>
        </p:spPr>
        <p:txBody>
          <a:bodyPr/>
          <a:lstStyle/>
          <a:p>
            <a:pPr algn="just"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Продолжительность оздоровления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дня: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 смена – с 01.06 по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16.06.2017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г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 смена- с 19.06 по 30.06.207 г.</a:t>
            </a:r>
          </a:p>
          <a:p>
            <a:pPr algn="just"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 смена- с 03.07 по 14.07.2017г.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Дети находятся в лагере дневного пребывания с. 10.00 до 14.30 часов.</a:t>
            </a:r>
          </a:p>
          <a:p>
            <a:pPr algn="just"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Суббота, Воскресенье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выходной день.</a:t>
            </a:r>
          </a:p>
          <a:p>
            <a:pPr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Начальник  лагеря: Литвякова Надежда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57148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0063" y="1285875"/>
            <a:ext cx="7345362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Corbel" pitchFamily="34" charset="0"/>
              </a:rPr>
              <a:t>                  </a:t>
            </a:r>
            <a:endParaRPr lang="ru-RU" sz="2400" smtClean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1.  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Организация полноценного отдыха для детей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2.   Физическое и психическое оздоровление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3.   Формирование у детей потребности в здоровом образе жизни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4.   Развитие потенциала каждого ребенка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5.   Выработка навыков здорового образа жизни;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6.   Создание условий для самореализации учащихся;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7.   Организация досуга учащихся;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8.   Формирование и закрепление трудовых навыков;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9.  Стимулирование творческой активности детей.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85875" y="500063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Направления работы лагеря: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714375" y="1285875"/>
            <a:ext cx="6954838" cy="4332288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</a:rPr>
              <a:t>Физкультурно-оздоровительное </a:t>
            </a:r>
          </a:p>
          <a:p>
            <a:r>
              <a:rPr lang="ru-RU" sz="2400" i="1" dirty="0" smtClean="0">
                <a:latin typeface="Times New Roman" pitchFamily="18" charset="0"/>
              </a:rPr>
              <a:t>Нравственно-эстетическое </a:t>
            </a:r>
          </a:p>
          <a:p>
            <a:r>
              <a:rPr lang="ru-RU" sz="2400" i="1" dirty="0" smtClean="0">
                <a:latin typeface="Times New Roman" pitchFamily="18" charset="0"/>
              </a:rPr>
              <a:t>Коммуникативное </a:t>
            </a:r>
          </a:p>
          <a:p>
            <a:r>
              <a:rPr lang="ru-RU" sz="2400" i="1" dirty="0" smtClean="0">
                <a:latin typeface="Times New Roman" pitchFamily="18" charset="0"/>
              </a:rPr>
              <a:t>Трудовое </a:t>
            </a:r>
          </a:p>
          <a:p>
            <a:r>
              <a:rPr lang="ru-RU" sz="2400" i="1" dirty="0" smtClean="0">
                <a:latin typeface="Times New Roman" pitchFamily="18" charset="0"/>
              </a:rPr>
              <a:t>Интеллектуальное </a:t>
            </a:r>
          </a:p>
          <a:p>
            <a:r>
              <a:rPr lang="ru-RU" sz="2400" i="1" dirty="0" smtClean="0">
                <a:latin typeface="Times New Roman" pitchFamily="18" charset="0"/>
              </a:rPr>
              <a:t>Профилактическое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85813" y="3929063"/>
            <a:ext cx="7429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  <a:cs typeface="Times New Roman" pitchFamily="18" charset="0"/>
              </a:rPr>
              <a:t>План мероприятий, проводимых в оздоровительном лагере, составлен так, чтобы каждое мероприятие носило всесторонний воспитательный характер, затрагивало все аспекты и направления воспитательной концепции.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500042"/>
            <a:ext cx="7499350" cy="1143021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Координационно-педагогический компонент в работе по программе пришкольного лагеря «Звездный»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785786" y="157161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Стрелка вниз 35"/>
          <p:cNvSpPr/>
          <p:nvPr/>
        </p:nvSpPr>
        <p:spPr>
          <a:xfrm>
            <a:off x="1928794" y="364331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429388" y="3214686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7893741">
            <a:off x="3118280" y="5398676"/>
            <a:ext cx="387924" cy="66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4103914">
            <a:off x="6036647" y="5100337"/>
            <a:ext cx="471671" cy="667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35729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428728" y="928670"/>
            <a:ext cx="6045200" cy="9525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Правила жизни в смене.</a:t>
            </a:r>
            <a:endParaRPr lang="ru-RU" sz="3600" kern="10" spc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 descr="SU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357430"/>
            <a:ext cx="1028700" cy="977900"/>
          </a:xfrm>
          <a:prstGeom prst="rect">
            <a:avLst/>
          </a:prstGeom>
          <a:noFill/>
        </p:spPr>
      </p:pic>
      <p:pic>
        <p:nvPicPr>
          <p:cNvPr id="2051" name="Picture 3" descr="SU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715016"/>
            <a:ext cx="1028700" cy="977900"/>
          </a:xfrm>
          <a:prstGeom prst="rect">
            <a:avLst/>
          </a:prstGeom>
          <a:noFill/>
        </p:spPr>
      </p:pic>
      <p:pic>
        <p:nvPicPr>
          <p:cNvPr id="2053" name="Picture 5" descr="SU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500702"/>
            <a:ext cx="1028700" cy="977900"/>
          </a:xfrm>
          <a:prstGeom prst="rect">
            <a:avLst/>
          </a:prstGeom>
          <a:noFill/>
        </p:spPr>
      </p:pic>
      <p:pic>
        <p:nvPicPr>
          <p:cNvPr id="2054" name="Picture 6" descr="SU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357694"/>
            <a:ext cx="1028700" cy="9779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928794" y="1656576"/>
            <a:ext cx="585785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Лагерь наш дом, мы хозяева в нем.</a:t>
            </a:r>
          </a:p>
          <a:p>
            <a:pPr lvl="0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Чистота, порядок, уют зависят, прежде всего, от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тебя.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Время дорого у нас, берегите каждый час.</a:t>
            </a:r>
          </a:p>
          <a:p>
            <a:pPr lvl="0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заставляй ждать  себя и беспокоить напрасно   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других.</a:t>
            </a:r>
          </a:p>
          <a:p>
            <a:pPr lvl="0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в ответе за то, что с ним происходит.</a:t>
            </a:r>
          </a:p>
          <a:p>
            <a:pPr lvl="0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Сначала подумай, потом действуй.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Не стесняйся спросить совета.</a:t>
            </a:r>
          </a:p>
          <a:p>
            <a:pPr lvl="0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– это зеркало жизни. Не забывай про свое отражение, смотритесь в зеркало чаще.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2199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71500" y="457200"/>
            <a:ext cx="3145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35729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2" y="1285860"/>
          <a:ext cx="5673775" cy="5035165"/>
        </p:xfrm>
        <a:graphic>
          <a:graphicData uri="http://schemas.openxmlformats.org/drawingml/2006/table">
            <a:tbl>
              <a:tblPr/>
              <a:tblGrid>
                <a:gridCol w="1210604"/>
                <a:gridCol w="4463171"/>
              </a:tblGrid>
              <a:tr h="53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В лагерь всем пора! Собирайся, детвора! (прием детей)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10.00-10.10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зарядку собирайся,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Бегай, прыгай, закаляйся.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10.10-10.15</a:t>
                      </a:r>
                      <a:endParaRPr lang="ru-RU" sz="1400" dirty="0">
                        <a:solidFill>
                          <a:srgbClr val="FF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линейку выходи!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Будешь знать, что впереди.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10.15-12.15</a:t>
                      </a:r>
                      <a:endParaRPr lang="ru-RU" sz="1400" dirty="0">
                        <a:solidFill>
                          <a:srgbClr val="FF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Вот и час труда настал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Разбегайся по делам.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Ждут нас конкурсы, прогулки, интересные отрядные дела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12:15-13:30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академию идем,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Интересное новое познаем.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13:00-13:30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Час обеда настает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 столовая всех ждет,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13:30-14:30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Языки мы знать хотим,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занятия бежим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14:30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Говорим вам: «До свиданья,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Завтра встретимся опять!»</a:t>
                      </a:r>
                      <a:endParaRPr lang="ru-RU" sz="1400" dirty="0">
                        <a:solidFill>
                          <a:srgbClr val="7030A0"/>
                        </a:solidFill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857232"/>
            <a:ext cx="1462259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</a:rPr>
              <a:t>РЕЖИМ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ivaldi" pitchFamily="66" charset="0"/>
                <a:ea typeface="Corbel" pitchFamily="34" charset="0"/>
                <a:cs typeface="Arial" pitchFamily="34" charset="0"/>
              </a:rPr>
              <a:t>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</a:rPr>
              <a:t>ДНЯ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576</Words>
  <Application>Microsoft Office PowerPoint</Application>
  <PresentationFormat>Экран 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Лето-это маленькая жизнь…</vt:lpstr>
      <vt:lpstr>Информационная карта</vt:lpstr>
      <vt:lpstr>Основные задачи:</vt:lpstr>
      <vt:lpstr>Направления работы лагеря:</vt:lpstr>
      <vt:lpstr>Координационно-педагогический компонент в работе по программе пришкольного лагеря «Звездный» </vt:lpstr>
      <vt:lpstr>Слайд 8</vt:lpstr>
      <vt:lpstr>Слайд 9</vt:lpstr>
      <vt:lpstr>Слайд 10</vt:lpstr>
      <vt:lpstr>1 июня- День защиты детей</vt:lpstr>
      <vt:lpstr>Физкультурно-оздоровительное  направление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</cp:revision>
  <dcterms:created xsi:type="dcterms:W3CDTF">2014-12-28T21:26:43Z</dcterms:created>
  <dcterms:modified xsi:type="dcterms:W3CDTF">2017-08-09T17:14:19Z</dcterms:modified>
</cp:coreProperties>
</file>