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60" r:id="rId5"/>
    <p:sldId id="261" r:id="rId6"/>
    <p:sldId id="259" r:id="rId7"/>
    <p:sldId id="267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3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85;&#1201;&#1088;&#1171;&#1072;%20&#1073;&#1257;&#1083;&#1077;&#1085;&#1091;.mp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46;&#1072;&#1085;&#1072;&#1088;%20&#1044;&#1091;&#1075;&#1072;&#1083;&#1086;&#1074;&#1072;%20&amp;%20&#1056;&#1072;&#1103;%20&#1240;&#1073;&#1110;&#1090;&#1072;&#1081;&#1179;&#1099;&#1079;&#1099;%20&#166;%20&#1256;&#1084;&#1110;&#1088;%20&#1257;&#1084;&#1110;&#1088;%20(&#1041;&#1077;&#1085;&#1077;&#1092;&#1080;&#1089;%20&#1096;&#1086;&#1091;)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46;&#1072;&#1085;&#1072;&#1088;%20&#1044;&#1091;&#1075;&#1072;&#1083;&#1086;&#1074;&#1072;%20&amp;%20&#1056;&#1072;&#1103;%20&#1240;&#1073;&#1110;&#1090;&#1072;&#1081;&#1179;&#1099;&#1079;&#1099;%20&#166;%20&#1256;&#1084;&#1110;&#1088;%20&#1257;&#1084;&#1110;&#1088;%20(&#1041;&#1077;&#1085;&#1077;&#1092;&#1080;&#1089;%20&#1096;&#1086;&#1091;)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46;&#1072;&#1085;&#1072;&#1088;%20&#1044;&#1091;&#1075;&#1072;&#1083;&#1086;&#1074;&#1072;%20&amp;%20&#1056;&#1072;&#1103;%20&#1240;&#1073;&#1110;&#1090;&#1072;&#1081;&#1179;&#1099;&#1079;&#1099;%20&#166;%20&#1256;&#1084;&#1110;&#1088;%20&#1257;&#1084;&#1110;&#1088;%20(&#1041;&#1077;&#1085;&#1077;&#1092;&#1080;&#1089;%20&#1096;&#1086;&#1091;).mp4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2;&#1081;&#1084;&#1077;&#1088;.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4;&#1077;&#1085;&#1089;&#1072;&#1091;&#1083;&#1099;&#1082;-&#1079;&#1086;&#1088;%20&#1073;&#1072;&#1081;&#1083;&#1099;&#1082;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000100" y="2071678"/>
            <a:ext cx="6400800" cy="785812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ұрға  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бөлену</a:t>
            </a: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857232"/>
            <a:ext cx="57864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Тыныштық сәтi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9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4 СЫНЫП 2016-2017\ӨЗІН-ӨЗІ ТАНУ\Ашық саб\ПРЕЗЕНТАЦ\092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Топпен  ән  айту.</a:t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/>
              <a:t>                                          Әні:  С. Бәйтерековтікі</a:t>
            </a:r>
            <a:br>
              <a:rPr lang="kk-KZ" sz="3200" dirty="0" smtClean="0"/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Өмір-өмір</a:t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800" dirty="0" smtClean="0"/>
              <a:t>Өмір, өмір өмірдің мәні қандай,</a:t>
            </a:r>
            <a:endParaRPr lang="ru-RU" sz="2800" dirty="0" smtClean="0"/>
          </a:p>
          <a:p>
            <a:r>
              <a:rPr lang="kk-KZ" sz="2800" dirty="0" smtClean="0"/>
              <a:t>Қайратыңды  қайратқа  жанығандай.</a:t>
            </a:r>
            <a:endParaRPr lang="ru-RU" sz="2800" dirty="0" smtClean="0"/>
          </a:p>
          <a:p>
            <a:r>
              <a:rPr lang="kk-KZ" sz="2800" dirty="0" smtClean="0"/>
              <a:t>Қайғырма  ешқашанда,  қайғырма  ешқашанда,</a:t>
            </a:r>
            <a:endParaRPr lang="ru-RU" sz="2800" dirty="0" smtClean="0"/>
          </a:p>
          <a:p>
            <a:r>
              <a:rPr lang="kk-KZ" sz="2800" dirty="0" smtClean="0"/>
              <a:t>Өмірің  өз  қолыңда. </a:t>
            </a:r>
            <a:endParaRPr lang="ru-RU" sz="2800" dirty="0" smtClean="0"/>
          </a:p>
          <a:p>
            <a:r>
              <a:rPr lang="kk-KZ" sz="2800" dirty="0" smtClean="0"/>
              <a:t>Жүлде  алғанда, жарыста  озғаныңда,</a:t>
            </a:r>
            <a:endParaRPr lang="ru-RU" sz="2800" dirty="0" smtClean="0"/>
          </a:p>
          <a:p>
            <a:r>
              <a:rPr lang="kk-KZ" sz="2800" dirty="0" smtClean="0"/>
              <a:t>Өмір, өмір, өмірің  өз  қолыңда.</a:t>
            </a:r>
            <a:endParaRPr lang="ru-RU" sz="2800" dirty="0" smtClean="0"/>
          </a:p>
          <a:p>
            <a:r>
              <a:rPr lang="kk-KZ" sz="2800" dirty="0" smtClean="0"/>
              <a:t>Қайғырма  ешқашанда, қайғырма  ешқашанда,</a:t>
            </a:r>
            <a:endParaRPr lang="ru-RU" sz="2800" dirty="0" smtClean="0"/>
          </a:p>
          <a:p>
            <a:r>
              <a:rPr lang="kk-KZ" sz="2800" dirty="0" smtClean="0"/>
              <a:t>Өмірің  өз  қолыңда.</a:t>
            </a:r>
            <a:endParaRPr lang="ru-RU" sz="2800" dirty="0" smtClean="0"/>
          </a:p>
        </p:txBody>
      </p:sp>
      <p:sp>
        <p:nvSpPr>
          <p:cNvPr id="9" name="4-конечная звезда 8">
            <a:hlinkClick r:id="rId2" action="ppaction://hlinkfile"/>
          </p:cNvPr>
          <p:cNvSpPr/>
          <p:nvPr/>
        </p:nvSpPr>
        <p:spPr>
          <a:xfrm>
            <a:off x="8143900" y="5357826"/>
            <a:ext cx="571504" cy="71438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4 СЫНЫП 2016-2017\ӨЗІН-ӨЗІ ТАНУ\Ашық саб\ПРЕЗЕНТАЦ\092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одзаголовок 9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525963"/>
          </a:xfrm>
        </p:spPr>
        <p:txBody>
          <a:bodyPr>
            <a:noAutofit/>
          </a:bodyPr>
          <a:lstStyle/>
          <a:p>
            <a:r>
              <a:rPr lang="kk-KZ" sz="2800" dirty="0" smtClean="0"/>
              <a:t> </a:t>
            </a:r>
            <a:r>
              <a:rPr lang="kk-KZ" sz="2400" dirty="0" smtClean="0"/>
              <a:t>Өмір, өмір, өмірдің  жөні  басқа,</a:t>
            </a:r>
            <a:endParaRPr lang="ru-RU" sz="2400" dirty="0" smtClean="0"/>
          </a:p>
          <a:p>
            <a:r>
              <a:rPr lang="kk-KZ" sz="2400" dirty="0" smtClean="0"/>
              <a:t>Сүрінбестен  болады  жаңылмасқа,</a:t>
            </a:r>
            <a:endParaRPr lang="ru-RU" sz="2400" dirty="0" smtClean="0"/>
          </a:p>
          <a:p>
            <a:r>
              <a:rPr lang="kk-KZ" sz="2400" dirty="0" smtClean="0"/>
              <a:t>Болады  шегінбеске,</a:t>
            </a:r>
            <a:endParaRPr lang="ru-RU" sz="2400" dirty="0" smtClean="0"/>
          </a:p>
          <a:p>
            <a:r>
              <a:rPr lang="kk-KZ" sz="2400" dirty="0" smtClean="0"/>
              <a:t>Болады  жеңілмеске,</a:t>
            </a:r>
            <a:endParaRPr lang="ru-RU" sz="2400" dirty="0" smtClean="0"/>
          </a:p>
          <a:p>
            <a:r>
              <a:rPr lang="kk-KZ" sz="2400" dirty="0" smtClean="0"/>
              <a:t>Өмірің  өз  қолыңда. </a:t>
            </a:r>
            <a:endParaRPr lang="ru-RU" sz="2400" dirty="0" smtClean="0"/>
          </a:p>
          <a:p>
            <a:r>
              <a:rPr lang="kk-KZ" sz="2400" dirty="0" smtClean="0"/>
              <a:t>Өмір, өмір бар оның өз жұмбағы,</a:t>
            </a:r>
            <a:endParaRPr lang="ru-RU" sz="2400" dirty="0" smtClean="0"/>
          </a:p>
          <a:p>
            <a:r>
              <a:rPr lang="kk-KZ" sz="2400" dirty="0" smtClean="0"/>
              <a:t>Бақыт үшін қанша жан көз жұмбады.</a:t>
            </a:r>
            <a:endParaRPr lang="ru-RU" sz="2400" dirty="0" smtClean="0"/>
          </a:p>
          <a:p>
            <a:r>
              <a:rPr lang="ru-RU" sz="2400" dirty="0" err="1" smtClean="0"/>
              <a:t>Арманда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кетті</a:t>
            </a:r>
            <a:r>
              <a:rPr lang="ru-RU" sz="2400" dirty="0" smtClean="0"/>
              <a:t> </a:t>
            </a:r>
            <a:r>
              <a:rPr lang="ru-RU" sz="2400" dirty="0" err="1" smtClean="0"/>
              <a:t>қанша,</a:t>
            </a:r>
            <a:endParaRPr lang="ru-RU" sz="2400" dirty="0" smtClean="0"/>
          </a:p>
          <a:p>
            <a:r>
              <a:rPr lang="ru-RU" sz="2400" dirty="0" err="1" smtClean="0"/>
              <a:t>Арманда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кетті</a:t>
            </a:r>
            <a:r>
              <a:rPr lang="ru-RU" sz="2400" dirty="0" smtClean="0"/>
              <a:t> </a:t>
            </a:r>
            <a:r>
              <a:rPr lang="ru-RU" sz="2400" dirty="0" err="1" smtClean="0"/>
              <a:t>қанша,</a:t>
            </a:r>
            <a:endParaRPr lang="ru-RU" sz="2400" dirty="0" smtClean="0"/>
          </a:p>
          <a:p>
            <a:r>
              <a:rPr lang="ru-RU" sz="2400" dirty="0" err="1" smtClean="0"/>
              <a:t>Өмірің өз қолыңда.</a:t>
            </a:r>
            <a:r>
              <a:rPr lang="ru-RU" sz="2400" dirty="0" smtClean="0"/>
              <a:t> </a:t>
            </a:r>
          </a:p>
          <a:p>
            <a:r>
              <a:rPr lang="ru-RU" sz="2400" dirty="0" err="1" smtClean="0"/>
              <a:t>Өтті  қанша  бозінген</a:t>
            </a:r>
            <a:r>
              <a:rPr lang="ru-RU" sz="2400" dirty="0" smtClean="0"/>
              <a:t>, </a:t>
            </a:r>
            <a:r>
              <a:rPr lang="ru-RU" sz="2400" dirty="0" err="1" smtClean="0"/>
              <a:t>боздаған  </a:t>
            </a:r>
            <a:r>
              <a:rPr lang="ru-RU" sz="2400" dirty="0" smtClean="0"/>
              <a:t>да,</a:t>
            </a:r>
          </a:p>
          <a:p>
            <a:r>
              <a:rPr lang="ru-RU" sz="2400" dirty="0" smtClean="0"/>
              <a:t>Осы  </a:t>
            </a:r>
            <a:r>
              <a:rPr lang="ru-RU" sz="2400" dirty="0" err="1" smtClean="0"/>
              <a:t>өмір  қашанда  өз  қолыңда</a:t>
            </a:r>
            <a:endParaRPr lang="ru-RU" sz="2400" dirty="0" smtClean="0"/>
          </a:p>
          <a:p>
            <a:r>
              <a:rPr lang="ru-RU" sz="2400" dirty="0" err="1" smtClean="0"/>
              <a:t>Қайғырма  ешқашанда, қайғырма  ешқашанда,</a:t>
            </a:r>
            <a:endParaRPr lang="ru-RU" sz="2400" dirty="0" smtClean="0"/>
          </a:p>
          <a:p>
            <a:r>
              <a:rPr lang="ru-RU" sz="2400" dirty="0" err="1" smtClean="0"/>
              <a:t>Өмірің  өз  қолыңда.</a:t>
            </a:r>
            <a:r>
              <a:rPr lang="kk-KZ" sz="2400" i="1" dirty="0" smtClean="0"/>
              <a:t>       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4 СЫНЫП 2016-2017\ӨЗІН-ӨЗІ ТАНУ\Ашық саб\ПРЕЗЕНТАЦ\092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4294967295"/>
          </p:nvPr>
        </p:nvSpPr>
        <p:spPr>
          <a:xfrm>
            <a:off x="0" y="1500188"/>
            <a:ext cx="8001000" cy="1285875"/>
          </a:xfrm>
        </p:spPr>
        <p:txBody>
          <a:bodyPr>
            <a:noAutofit/>
          </a:bodyPr>
          <a:lstStyle/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 тапсырмасы. 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89-бет </a:t>
            </a:r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Соңғы  тыныштық  сәті</a:t>
            </a:r>
          </a:p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H:\6СЫНЫП ӨЗ.ӨЗІ ТАНУ\img_user_file_574594c8a908c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669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H:\6СЫНЫП ӨЗ.ӨЗІ ТАНУ\img_user_file_574594c8a908c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669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5357850"/>
          </a:xfrm>
        </p:spPr>
        <p:txBody>
          <a:bodyPr>
            <a:normAutofit fontScale="90000"/>
          </a:bodyPr>
          <a:lstStyle/>
          <a:p>
            <a:pPr algn="l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Көркем  сөз.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Өмір деген тұрмайды: қап - қарадан.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Өмір деген тұрады: ақ -қарадан,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Ақ - Қара,екі арасын ашып өтіп,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Арымен өз бақытын тапқан Адам!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5357850"/>
          </a:xfrm>
        </p:spPr>
        <p:txBody>
          <a:bodyPr>
            <a:normAutofit fontScale="90000"/>
          </a:bodyPr>
          <a:lstStyle/>
          <a:p>
            <a:pPr algn="l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Сұрақ:</a:t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Ақын «АҚ»және «ҚАРА» деп  нені меңзеп отыр? 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 Қай  уақытта  адам  өмірі  «АҚҚА»  толы  болады?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 Адам  өз  бақытын  табу  үшін  не  істеу  керек?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 Көркем  сөз  не  жайында  болды? 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Сабақтың  тақырыбы: </a:t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Өмірің  өз  қолыңда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8215370" cy="250033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kk-KZ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</a:p>
          <a:p>
            <a:r>
              <a:rPr lang="kk-KZ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  құндылықтарының  мәнін  ашу  арқылы дұрыс әрекет  </a:t>
            </a:r>
            <a:r>
              <a:rPr lang="kk-KZ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жасайды.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9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Дәйексөз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2000240"/>
            <a:ext cx="8715436" cy="400052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kk-KZ" b="1" i="1" dirty="0" smtClean="0"/>
              <a:t> </a:t>
            </a:r>
            <a:r>
              <a:rPr lang="kk-KZ" sz="6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«Адамның  жақсы өмір  сүруіне  үш  сапа  негіз  бола  алады, олар  барлығынан  басым  болатын - адал  еңбек, мінсіз  ақыл, таза  жүрек » </a:t>
            </a:r>
            <a:endParaRPr lang="ru-RU" sz="67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6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</a:p>
          <a:p>
            <a:r>
              <a:rPr lang="kk-KZ" sz="6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Ш. Құдайбердіұлы </a:t>
            </a:r>
            <a:endParaRPr lang="ru-RU" sz="6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9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5357850"/>
          </a:xfrm>
        </p:spPr>
        <p:txBody>
          <a:bodyPr>
            <a:normAutofit fontScale="90000"/>
          </a:bodyPr>
          <a:lstStyle/>
          <a:p>
            <a:pPr algn="l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Мәтінмен  жұмыс.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(жұптық  жұмыс) 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А. Құнанбайұлының   “Он  жетінші  қара  сөзі” 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Сұрақ: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қайрат,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ақыл, жүректің  ерекшеліктерін  қалай  жеткізген?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 Ғылымның  "жүрекке  билет"  дегенінің  мағынасын  қалай  түсінесіңдер?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 Абай  қандай  адамды  "қасиетті  адам"  дейді?  Неліктен?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4-конечная звезда 5">
            <a:hlinkClick r:id="rId3" action="ppaction://hlinkpres?slideindex=1&amp;slidetitle="/>
          </p:cNvPr>
          <p:cNvSpPr/>
          <p:nvPr/>
        </p:nvSpPr>
        <p:spPr>
          <a:xfrm>
            <a:off x="8358214" y="1785926"/>
            <a:ext cx="500066" cy="571504"/>
          </a:xfrm>
          <a:prstGeom prst="star4">
            <a:avLst>
              <a:gd name="adj" fmla="val 125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4 СЫНЫП 2016-2017\ӨЗІН-ӨЗІ ТАНУ\Ашық саб\ПРЕЗЕНТАЦ\0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572528" cy="1857388"/>
          </a:xfrm>
        </p:spPr>
        <p:txBody>
          <a:bodyPr>
            <a:normAutofit fontScale="90000"/>
          </a:bodyPr>
          <a:lstStyle/>
          <a:p>
            <a:pPr algn="l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Шығармашылық  жұмыс, топтық  жұмыс. </a:t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- Дұрыс  өмір  сүру  ережелерін  құрастырып  шығу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596" y="2714620"/>
            <a:ext cx="8429684" cy="1752600"/>
          </a:xfrm>
        </p:spPr>
        <p:txBody>
          <a:bodyPr/>
          <a:lstStyle/>
          <a:p>
            <a:pPr algn="l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Бейнежазба.   </a:t>
            </a:r>
          </a:p>
          <a:p>
            <a:pPr algn="l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"Қанағат  қыл  басыңдағы 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бағыңа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96</Words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Көркем  сөз. Өмір деген тұрмайды: қап - қарадан. Өмір деген тұрады: ақ -қарадан, Ақ - Қара,екі арасын ашып өтіп, Арымен өз бақытын тапқан Адам!   </vt:lpstr>
      <vt:lpstr>Сұрақ:  - Ақын «АҚ»және «ҚАРА» деп  нені меңзеп отыр?  - Қай  уақытта  адам  өмірі  «АҚҚА»  толы  болады? - Адам  өз  бақытын  табу  үшін  не  істеу  керек? - Көркем  сөз  не  жайында  болды?      </vt:lpstr>
      <vt:lpstr>Сабақтың  тақырыбы:  Өмірің  өз  қолыңда</vt:lpstr>
      <vt:lpstr>Дәйексөз</vt:lpstr>
      <vt:lpstr>   Мәтінмен  жұмыс. (жұптық  жұмыс)  А. Құнанбайұлының   “Он  жетінші  қара  сөзі”     Сұрақ:  - Автор қайрат, ақыл, жүректің  ерекшеліктерін  қалай  жеткізген? - Ғылымның  "жүрекке  билет"  дегенінің  мағынасын  қалай  түсінесіңдер? - Абай  қандай  адамды  "қасиетті  адам"  дейді?  Неліктен?  </vt:lpstr>
      <vt:lpstr>    Шығармашылық  жұмыс, топтық  жұмыс.   - Дұрыс  өмір  сүру  ережелерін  құрастырып  шығу      </vt:lpstr>
      <vt:lpstr>  Топпен  ән  айту.                                           Әні:  С. Бәйтерековтікі Өмір-өмір  </vt:lpstr>
      <vt:lpstr>Слайд 11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МК</dc:creator>
  <cp:lastModifiedBy>HP</cp:lastModifiedBy>
  <cp:revision>41</cp:revision>
  <dcterms:created xsi:type="dcterms:W3CDTF">2017-02-20T07:21:44Z</dcterms:created>
  <dcterms:modified xsi:type="dcterms:W3CDTF">2017-02-22T20:25:57Z</dcterms:modified>
</cp:coreProperties>
</file>