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sldIdLst>
    <p:sldId id="286" r:id="rId3"/>
    <p:sldId id="278" r:id="rId4"/>
    <p:sldId id="288" r:id="rId5"/>
    <p:sldId id="296" r:id="rId6"/>
    <p:sldId id="260" r:id="rId7"/>
    <p:sldId id="258" r:id="rId8"/>
    <p:sldId id="259" r:id="rId9"/>
    <p:sldId id="268" r:id="rId10"/>
    <p:sldId id="284" r:id="rId11"/>
    <p:sldId id="290" r:id="rId12"/>
    <p:sldId id="292" r:id="rId13"/>
    <p:sldId id="294" r:id="rId14"/>
    <p:sldId id="270" r:id="rId15"/>
    <p:sldId id="271" r:id="rId16"/>
    <p:sldId id="272" r:id="rId17"/>
    <p:sldId id="287" r:id="rId18"/>
    <p:sldId id="298" r:id="rId19"/>
    <p:sldId id="299" r:id="rId20"/>
    <p:sldId id="280" r:id="rId21"/>
    <p:sldId id="281" r:id="rId22"/>
    <p:sldId id="279" r:id="rId23"/>
    <p:sldId id="282" r:id="rId24"/>
    <p:sldId id="285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FF"/>
    <a:srgbClr val="FF3399"/>
    <a:srgbClr val="FFFF00"/>
    <a:srgbClr val="00FFFF"/>
    <a:srgbClr val="FFFFCC"/>
    <a:srgbClr val="B7FBDF"/>
    <a:srgbClr val="FAE984"/>
  </p:clrMru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2A007-7816-4ECC-AEB2-41753F9C1366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0DD4B7-389F-4F9F-95B8-F18AC12A07FE}">
      <dgm:prSet phldrT="[Текст]" custT="1"/>
      <dgm:spPr/>
      <dgm:t>
        <a:bodyPr/>
        <a:lstStyle/>
        <a:p>
          <a:r>
            <a:rPr lang="kk-KZ" sz="1400" dirty="0">
              <a:latin typeface="Times New Roman" pitchFamily="18" charset="0"/>
              <a:cs typeface="Times New Roman" pitchFamily="18" charset="0"/>
            </a:rPr>
            <a:t>І.Ұйымдастыру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050EFF-8E8D-45AC-9E75-7705963799C8}" type="parTrans" cxnId="{220FED01-DDBC-49D4-99A2-4AB7C9CBDEC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BE3250E-F0D6-404B-9910-C4E8B769F654}" type="sibTrans" cxnId="{220FED01-DDBC-49D4-99A2-4AB7C9CBDEC0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7A3800C-E4D5-467F-AD6D-5A26AFE63DF4}">
      <dgm:prSet phldrT="[Текст]" custT="1"/>
      <dgm:spPr/>
      <dgm:t>
        <a:bodyPr/>
        <a:lstStyle/>
        <a:p>
          <a:r>
            <a:rPr lang="kk-KZ" sz="1400" b="1" noProof="0" dirty="0">
              <a:latin typeface="Times New Roman" pitchFamily="18" charset="0"/>
              <a:cs typeface="Times New Roman" pitchFamily="18" charset="0"/>
            </a:rPr>
            <a:t>Ү.Жаңа сабақты пысықтау</a:t>
          </a:r>
          <a:r>
            <a:rPr lang="kk-KZ" sz="1400" noProof="0" dirty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D3BBEA-F9D2-44F0-819A-26A4DB197068}" type="parTrans" cxnId="{3584ACA5-989B-4B60-A652-0A0D0038129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BABE1E2-0157-4CB3-99C6-C04D903EE489}" type="sibTrans" cxnId="{3584ACA5-989B-4B60-A652-0A0D00381295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B76A5B1-A97C-4EC4-9FE5-080E251662D7}">
      <dgm:prSet phldrT="[Текст]"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ҮІ.Қорытындылау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6C12B36-898C-4D30-B388-77BD9C72DA72}" type="parTrans" cxnId="{86925EB1-0FB5-4246-A411-238AE81788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923D85-A53A-4967-B142-8E327E252946}" type="sibTrans" cxnId="{86925EB1-0FB5-4246-A411-238AE817886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5F7F93F-0FDE-4429-8B44-AB9C1B5489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dirty="0">
              <a:latin typeface="Times New Roman" pitchFamily="18" charset="0"/>
              <a:cs typeface="Times New Roman" pitchFamily="18" charset="0"/>
            </a:rPr>
            <a:t>ҮІІ. Бағалау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F77D65-B28E-425E-B7E1-9C6672BAC4B4}" type="parTrans" cxnId="{F940EEE8-DC11-46C4-8A94-D080E0B9E0C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DCD9B9-1F2B-4AFC-B57D-F12E84F0D89C}" type="sibTrans" cxnId="{F940EEE8-DC11-46C4-8A94-D080E0B9E0CF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76390B-65C9-4FB8-8815-85CE3DD83B13}">
      <dgm:prSet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ІІ.Үй тапсырмасын  сұрау</a:t>
          </a:r>
        </a:p>
      </dgm:t>
    </dgm:pt>
    <dgm:pt modelId="{3AA38D56-7834-493A-8CDF-689393261D7A}" type="parTrans" cxnId="{4965F4C7-ABF1-4C59-8A31-A7BB5C3FFA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EA8DB29-04A5-4059-A48B-4DD93DFA0BC9}" type="sibTrans" cxnId="{4965F4C7-ABF1-4C59-8A31-A7BB5C3FFA2C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860F137-4601-4340-8710-C414DC9CD3F8}">
      <dgm:prSet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ІІІ.Үй тапсырмасын қорытындылау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8063976-3F71-4D02-B2ED-7F61932963B4}" type="parTrans" cxnId="{4B3C6495-8512-43A3-A890-6923A35A770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5B8B76F-F85C-45D0-B65D-A965D4E195D1}" type="sibTrans" cxnId="{4B3C6495-8512-43A3-A890-6923A35A7708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29DB5B9-FC4B-4C85-8389-EB5EC73CEFD3}">
      <dgm:prSet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ІҮ.Жаңа сабақтың  жоспары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26FFD8A-F9DA-4C63-B8B1-AD2EEEF76065}" type="parTrans" cxnId="{3FADDA8F-6115-435D-BB62-47FEDC19E89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C2AC6A4-80E5-4FC0-B730-14BB9C113D44}" type="sibTrans" cxnId="{3FADDA8F-6115-435D-BB62-47FEDC19E89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36BB0C7-F414-428F-8BE6-CC233AC143AD}">
      <dgm:prSet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ҮІІІ.Үйге тапсырма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2EFD12-E766-4835-80E8-48D5A869D9BF}" type="parTrans" cxnId="{4CBEE8B7-8004-4D61-A868-B1DFFC92600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326A02-A674-4588-8815-8CBF522893EA}" type="sibTrans" cxnId="{4CBEE8B7-8004-4D61-A868-B1DFFC92600F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998C7B-DD9A-46EC-9697-681CF038AD1F}" type="pres">
      <dgm:prSet presAssocID="{ED92A007-7816-4ECC-AEB2-41753F9C13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CFD8D-77A0-43A1-9F92-CCF8EFF4BB38}" type="pres">
      <dgm:prSet presAssocID="{DB0DD4B7-389F-4F9F-95B8-F18AC12A07FE}" presName="node" presStyleLbl="node1" presStyleIdx="0" presStyleCnt="8" custScaleX="147938" custScaleY="5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1EAAE-3AE4-4E30-9234-51AA78CA90CB}" type="pres">
      <dgm:prSet presAssocID="{BBE3250E-F0D6-404B-9910-C4E8B769F654}" presName="sibTrans" presStyleLbl="sibTrans2D1" presStyleIdx="0" presStyleCnt="8"/>
      <dgm:spPr/>
      <dgm:t>
        <a:bodyPr/>
        <a:lstStyle/>
        <a:p>
          <a:endParaRPr lang="ru-RU"/>
        </a:p>
      </dgm:t>
    </dgm:pt>
    <dgm:pt modelId="{117871B5-2272-454A-8553-B7F31943C60D}" type="pres">
      <dgm:prSet presAssocID="{BBE3250E-F0D6-404B-9910-C4E8B769F65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C6433DFA-5DAE-4319-BCEF-D4644D1EA1CF}" type="pres">
      <dgm:prSet presAssocID="{3076390B-65C9-4FB8-8815-85CE3DD83B13}" presName="node" presStyleLbl="node1" presStyleIdx="1" presStyleCnt="8" custScaleX="153808" custScaleY="53082" custRadScaleRad="101558" custRadScaleInc="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AABD-4B0D-45FE-93CE-9BE909FB2A94}" type="pres">
      <dgm:prSet presAssocID="{DEA8DB29-04A5-4059-A48B-4DD93DFA0BC9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DB8417B-FDC3-4689-87B6-0B5A9232DFB3}" type="pres">
      <dgm:prSet presAssocID="{DEA8DB29-04A5-4059-A48B-4DD93DFA0BC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5C10AE3-1038-46A4-9B44-57DA407D244D}" type="pres">
      <dgm:prSet presAssocID="{F860F137-4601-4340-8710-C414DC9CD3F8}" presName="node" presStyleLbl="node1" presStyleIdx="2" presStyleCnt="8" custScaleX="153930" custScaleY="65804" custRadScaleRad="100382" custRadScaleInc="-45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AD0C7-2BF6-4D39-BBF4-8555385E3C44}" type="pres">
      <dgm:prSet presAssocID="{45B8B76F-F85C-45D0-B65D-A965D4E195D1}" presName="sibTrans" presStyleLbl="sibTrans2D1" presStyleIdx="2" presStyleCnt="8"/>
      <dgm:spPr/>
      <dgm:t>
        <a:bodyPr/>
        <a:lstStyle/>
        <a:p>
          <a:endParaRPr lang="ru-RU"/>
        </a:p>
      </dgm:t>
    </dgm:pt>
    <dgm:pt modelId="{F50D7219-4E1A-4B2F-BCAA-E0CA80A125CA}" type="pres">
      <dgm:prSet presAssocID="{45B8B76F-F85C-45D0-B65D-A965D4E195D1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1E165B1-189A-43D7-A31B-5CBE9355EECF}" type="pres">
      <dgm:prSet presAssocID="{729DB5B9-FC4B-4C85-8389-EB5EC73CEFD3}" presName="node" presStyleLbl="node1" presStyleIdx="3" presStyleCnt="8" custScaleX="149021" custScaleY="50917" custRadScaleRad="92046" custRadScaleInc="-7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BB8FF-E8AE-43A5-B249-A8C68C0A36A3}" type="pres">
      <dgm:prSet presAssocID="{9C2AC6A4-80E5-4FC0-B730-14BB9C113D44}" presName="sibTrans" presStyleLbl="sibTrans2D1" presStyleIdx="3" presStyleCnt="8" custLinFactNeighborX="65444" custLinFactNeighborY="45432"/>
      <dgm:spPr/>
      <dgm:t>
        <a:bodyPr/>
        <a:lstStyle/>
        <a:p>
          <a:endParaRPr lang="ru-RU"/>
        </a:p>
      </dgm:t>
    </dgm:pt>
    <dgm:pt modelId="{34EF483B-CF2A-4FD3-8F5C-AD1D6BA71049}" type="pres">
      <dgm:prSet presAssocID="{9C2AC6A4-80E5-4FC0-B730-14BB9C113D44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3991BB1E-3915-49FB-9F52-583F924B70F2}" type="pres">
      <dgm:prSet presAssocID="{D7A3800C-E4D5-467F-AD6D-5A26AFE63DF4}" presName="node" presStyleLbl="node1" presStyleIdx="4" presStyleCnt="8" custScaleX="173342" custScaleY="77253" custRadScaleRad="71934" custRadScaleInc="1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A88D1-A2DE-46BD-97BD-2496F8681205}" type="pres">
      <dgm:prSet presAssocID="{5BABE1E2-0157-4CB3-99C6-C04D903EE489}" presName="sibTrans" presStyleLbl="sibTrans2D1" presStyleIdx="4" presStyleCnt="8" custScaleX="145734" custLinFactX="-3119" custLinFactNeighborX="-100000" custLinFactNeighborY="39399"/>
      <dgm:spPr/>
      <dgm:t>
        <a:bodyPr/>
        <a:lstStyle/>
        <a:p>
          <a:endParaRPr lang="ru-RU"/>
        </a:p>
      </dgm:t>
    </dgm:pt>
    <dgm:pt modelId="{DCB9EC18-4970-476C-8B8B-8B972975D72B}" type="pres">
      <dgm:prSet presAssocID="{5BABE1E2-0157-4CB3-99C6-C04D903EE48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2AD31C17-0D74-4ABA-89D0-974F119E059E}" type="pres">
      <dgm:prSet presAssocID="{0B76A5B1-A97C-4EC4-9FE5-080E251662D7}" presName="node" presStyleLbl="node1" presStyleIdx="5" presStyleCnt="8" custScaleX="194005" custScaleY="86424" custRadScaleRad="102462" custRadScaleInc="9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2CF9C-6AF4-464D-934B-275630134922}" type="pres">
      <dgm:prSet presAssocID="{61923D85-A53A-4967-B142-8E327E25294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8BBA0D90-1B6A-4286-8A58-C771D2FB5637}" type="pres">
      <dgm:prSet presAssocID="{61923D85-A53A-4967-B142-8E327E25294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91D924A-705E-4370-B1ED-2297DB7A7EB8}" type="pres">
      <dgm:prSet presAssocID="{35F7F93F-0FDE-4429-8B44-AB9C1B54896B}" presName="node" presStyleLbl="node1" presStyleIdx="6" presStyleCnt="8" custScaleX="168624" custScaleY="53547" custRadScaleRad="106377" custRadScaleInc="4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5D93-576B-4D73-ADC2-D6EB7252B288}" type="pres">
      <dgm:prSet presAssocID="{F7DCD9B9-1F2B-4AFC-B57D-F12E84F0D89C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64DB742-C0D9-4B11-A741-CA15FD21D832}" type="pres">
      <dgm:prSet presAssocID="{F7DCD9B9-1F2B-4AFC-B57D-F12E84F0D89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9008177-9B54-41EF-973A-725A383B1F9D}" type="pres">
      <dgm:prSet presAssocID="{036BB0C7-F414-428F-8BE6-CC233AC143AD}" presName="node" presStyleLbl="node1" presStyleIdx="7" presStyleCnt="8" custScaleX="157565" custScaleY="52464" custRadScaleRad="107431" custRadScaleInc="-1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DE979-022E-45CC-9D15-B4749E37E85E}" type="pres">
      <dgm:prSet presAssocID="{9B326A02-A674-4588-8815-8CBF522893EA}" presName="sibTrans" presStyleLbl="sibTrans2D1" presStyleIdx="7" presStyleCnt="8"/>
      <dgm:spPr/>
      <dgm:t>
        <a:bodyPr/>
        <a:lstStyle/>
        <a:p>
          <a:endParaRPr lang="ru-RU"/>
        </a:p>
      </dgm:t>
    </dgm:pt>
    <dgm:pt modelId="{412EB432-DD37-4295-BBFD-1CEAF5E36776}" type="pres">
      <dgm:prSet presAssocID="{9B326A02-A674-4588-8815-8CBF522893EA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6A0BEB6F-C386-44D7-8C86-F57B48119FEC}" type="presOf" srcId="{036BB0C7-F414-428F-8BE6-CC233AC143AD}" destId="{F9008177-9B54-41EF-973A-725A383B1F9D}" srcOrd="0" destOrd="0" presId="urn:microsoft.com/office/officeart/2005/8/layout/cycle2"/>
    <dgm:cxn modelId="{2AA8ECF2-AE18-4CD1-96DA-6AC11CBE7C8B}" type="presOf" srcId="{45B8B76F-F85C-45D0-B65D-A965D4E195D1}" destId="{EB9AD0C7-2BF6-4D39-BBF4-8555385E3C44}" srcOrd="0" destOrd="0" presId="urn:microsoft.com/office/officeart/2005/8/layout/cycle2"/>
    <dgm:cxn modelId="{42BCB487-1436-49A9-87E8-6C7754CBA0DF}" type="presOf" srcId="{0B76A5B1-A97C-4EC4-9FE5-080E251662D7}" destId="{2AD31C17-0D74-4ABA-89D0-974F119E059E}" srcOrd="0" destOrd="0" presId="urn:microsoft.com/office/officeart/2005/8/layout/cycle2"/>
    <dgm:cxn modelId="{46333D07-489B-421F-BB79-0F7CF99225A6}" type="presOf" srcId="{3076390B-65C9-4FB8-8815-85CE3DD83B13}" destId="{C6433DFA-5DAE-4319-BCEF-D4644D1EA1CF}" srcOrd="0" destOrd="0" presId="urn:microsoft.com/office/officeart/2005/8/layout/cycle2"/>
    <dgm:cxn modelId="{5A737CB3-CA6B-4995-9B1A-8CD0D985F021}" type="presOf" srcId="{BBE3250E-F0D6-404B-9910-C4E8B769F654}" destId="{8D91EAAE-3AE4-4E30-9234-51AA78CA90CB}" srcOrd="0" destOrd="0" presId="urn:microsoft.com/office/officeart/2005/8/layout/cycle2"/>
    <dgm:cxn modelId="{4965F4C7-ABF1-4C59-8A31-A7BB5C3FFA2C}" srcId="{ED92A007-7816-4ECC-AEB2-41753F9C1366}" destId="{3076390B-65C9-4FB8-8815-85CE3DD83B13}" srcOrd="1" destOrd="0" parTransId="{3AA38D56-7834-493A-8CDF-689393261D7A}" sibTransId="{DEA8DB29-04A5-4059-A48B-4DD93DFA0BC9}"/>
    <dgm:cxn modelId="{86925EB1-0FB5-4246-A411-238AE8178861}" srcId="{ED92A007-7816-4ECC-AEB2-41753F9C1366}" destId="{0B76A5B1-A97C-4EC4-9FE5-080E251662D7}" srcOrd="5" destOrd="0" parTransId="{E6C12B36-898C-4D30-B388-77BD9C72DA72}" sibTransId="{61923D85-A53A-4967-B142-8E327E252946}"/>
    <dgm:cxn modelId="{62F96864-6953-480E-9BDC-BE1153D0AD7B}" type="presOf" srcId="{9C2AC6A4-80E5-4FC0-B730-14BB9C113D44}" destId="{34EF483B-CF2A-4FD3-8F5C-AD1D6BA71049}" srcOrd="1" destOrd="0" presId="urn:microsoft.com/office/officeart/2005/8/layout/cycle2"/>
    <dgm:cxn modelId="{F940EEE8-DC11-46C4-8A94-D080E0B9E0CF}" srcId="{ED92A007-7816-4ECC-AEB2-41753F9C1366}" destId="{35F7F93F-0FDE-4429-8B44-AB9C1B54896B}" srcOrd="6" destOrd="0" parTransId="{14F77D65-B28E-425E-B7E1-9C6672BAC4B4}" sibTransId="{F7DCD9B9-1F2B-4AFC-B57D-F12E84F0D89C}"/>
    <dgm:cxn modelId="{220FED01-DDBC-49D4-99A2-4AB7C9CBDEC0}" srcId="{ED92A007-7816-4ECC-AEB2-41753F9C1366}" destId="{DB0DD4B7-389F-4F9F-95B8-F18AC12A07FE}" srcOrd="0" destOrd="0" parTransId="{14050EFF-8E8D-45AC-9E75-7705963799C8}" sibTransId="{BBE3250E-F0D6-404B-9910-C4E8B769F654}"/>
    <dgm:cxn modelId="{4DC7EA7A-9923-4527-A393-2841A0B5B1B5}" type="presOf" srcId="{5BABE1E2-0157-4CB3-99C6-C04D903EE489}" destId="{5D7A88D1-A2DE-46BD-97BD-2496F8681205}" srcOrd="0" destOrd="0" presId="urn:microsoft.com/office/officeart/2005/8/layout/cycle2"/>
    <dgm:cxn modelId="{B118761F-F546-419F-8CBA-C94FBE47E642}" type="presOf" srcId="{DB0DD4B7-389F-4F9F-95B8-F18AC12A07FE}" destId="{186CFD8D-77A0-43A1-9F92-CCF8EFF4BB38}" srcOrd="0" destOrd="0" presId="urn:microsoft.com/office/officeart/2005/8/layout/cycle2"/>
    <dgm:cxn modelId="{3584ACA5-989B-4B60-A652-0A0D00381295}" srcId="{ED92A007-7816-4ECC-AEB2-41753F9C1366}" destId="{D7A3800C-E4D5-467F-AD6D-5A26AFE63DF4}" srcOrd="4" destOrd="0" parTransId="{D1D3BBEA-F9D2-44F0-819A-26A4DB197068}" sibTransId="{5BABE1E2-0157-4CB3-99C6-C04D903EE489}"/>
    <dgm:cxn modelId="{1D5517F8-A0EF-4DFD-9325-2A64C24A4D4F}" type="presOf" srcId="{61923D85-A53A-4967-B142-8E327E252946}" destId="{46B2CF9C-6AF4-464D-934B-275630134922}" srcOrd="0" destOrd="0" presId="urn:microsoft.com/office/officeart/2005/8/layout/cycle2"/>
    <dgm:cxn modelId="{30A8A66B-494D-44D6-8CDA-3596F800F251}" type="presOf" srcId="{9B326A02-A674-4588-8815-8CBF522893EA}" destId="{412EB432-DD37-4295-BBFD-1CEAF5E36776}" srcOrd="1" destOrd="0" presId="urn:microsoft.com/office/officeart/2005/8/layout/cycle2"/>
    <dgm:cxn modelId="{3FADDA8F-6115-435D-BB62-47FEDC19E893}" srcId="{ED92A007-7816-4ECC-AEB2-41753F9C1366}" destId="{729DB5B9-FC4B-4C85-8389-EB5EC73CEFD3}" srcOrd="3" destOrd="0" parTransId="{C26FFD8A-F9DA-4C63-B8B1-AD2EEEF76065}" sibTransId="{9C2AC6A4-80E5-4FC0-B730-14BB9C113D44}"/>
    <dgm:cxn modelId="{2044B6E8-7CD8-4E22-A898-B54D404AB840}" type="presOf" srcId="{F7DCD9B9-1F2B-4AFC-B57D-F12E84F0D89C}" destId="{164DB742-C0D9-4B11-A741-CA15FD21D832}" srcOrd="1" destOrd="0" presId="urn:microsoft.com/office/officeart/2005/8/layout/cycle2"/>
    <dgm:cxn modelId="{45F71B74-0434-4641-8194-DD1EA8FE7F9A}" type="presOf" srcId="{9B326A02-A674-4588-8815-8CBF522893EA}" destId="{138DE979-022E-45CC-9D15-B4749E37E85E}" srcOrd="0" destOrd="0" presId="urn:microsoft.com/office/officeart/2005/8/layout/cycle2"/>
    <dgm:cxn modelId="{017BD837-538F-4040-AE33-B15865689D9D}" type="presOf" srcId="{729DB5B9-FC4B-4C85-8389-EB5EC73CEFD3}" destId="{F1E165B1-189A-43D7-A31B-5CBE9355EECF}" srcOrd="0" destOrd="0" presId="urn:microsoft.com/office/officeart/2005/8/layout/cycle2"/>
    <dgm:cxn modelId="{7675A892-7D11-445B-8892-4947A2262418}" type="presOf" srcId="{D7A3800C-E4D5-467F-AD6D-5A26AFE63DF4}" destId="{3991BB1E-3915-49FB-9F52-583F924B70F2}" srcOrd="0" destOrd="0" presId="urn:microsoft.com/office/officeart/2005/8/layout/cycle2"/>
    <dgm:cxn modelId="{1C55032E-A416-44E5-A32D-B90937216AAB}" type="presOf" srcId="{F7DCD9B9-1F2B-4AFC-B57D-F12E84F0D89C}" destId="{255F5D93-576B-4D73-ADC2-D6EB7252B288}" srcOrd="0" destOrd="0" presId="urn:microsoft.com/office/officeart/2005/8/layout/cycle2"/>
    <dgm:cxn modelId="{4B3C6495-8512-43A3-A890-6923A35A7708}" srcId="{ED92A007-7816-4ECC-AEB2-41753F9C1366}" destId="{F860F137-4601-4340-8710-C414DC9CD3F8}" srcOrd="2" destOrd="0" parTransId="{B8063976-3F71-4D02-B2ED-7F61932963B4}" sibTransId="{45B8B76F-F85C-45D0-B65D-A965D4E195D1}"/>
    <dgm:cxn modelId="{7BDFC6A5-1C44-4587-84D5-F4A339D9B08B}" type="presOf" srcId="{F860F137-4601-4340-8710-C414DC9CD3F8}" destId="{D5C10AE3-1038-46A4-9B44-57DA407D244D}" srcOrd="0" destOrd="0" presId="urn:microsoft.com/office/officeart/2005/8/layout/cycle2"/>
    <dgm:cxn modelId="{69597E50-93CC-41F7-BCAA-2D4A660FF000}" type="presOf" srcId="{DEA8DB29-04A5-4059-A48B-4DD93DFA0BC9}" destId="{39BAAABD-4B0D-45FE-93CE-9BE909FB2A94}" srcOrd="0" destOrd="0" presId="urn:microsoft.com/office/officeart/2005/8/layout/cycle2"/>
    <dgm:cxn modelId="{86A61703-6DC7-4236-BC6B-1B906FB7D807}" type="presOf" srcId="{9C2AC6A4-80E5-4FC0-B730-14BB9C113D44}" destId="{549BB8FF-E8AE-43A5-B249-A8C68C0A36A3}" srcOrd="0" destOrd="0" presId="urn:microsoft.com/office/officeart/2005/8/layout/cycle2"/>
    <dgm:cxn modelId="{6781058F-3DBC-4EC5-BA8D-3A7AD2C7C691}" type="presOf" srcId="{ED92A007-7816-4ECC-AEB2-41753F9C1366}" destId="{4E998C7B-DD9A-46EC-9697-681CF038AD1F}" srcOrd="0" destOrd="0" presId="urn:microsoft.com/office/officeart/2005/8/layout/cycle2"/>
    <dgm:cxn modelId="{760B2E9B-A26B-4E37-9F83-D0094B006338}" type="presOf" srcId="{5BABE1E2-0157-4CB3-99C6-C04D903EE489}" destId="{DCB9EC18-4970-476C-8B8B-8B972975D72B}" srcOrd="1" destOrd="0" presId="urn:microsoft.com/office/officeart/2005/8/layout/cycle2"/>
    <dgm:cxn modelId="{8BC530CF-7590-43FE-8BA5-E2777C7BB3C1}" type="presOf" srcId="{61923D85-A53A-4967-B142-8E327E252946}" destId="{8BBA0D90-1B6A-4286-8A58-C771D2FB5637}" srcOrd="1" destOrd="0" presId="urn:microsoft.com/office/officeart/2005/8/layout/cycle2"/>
    <dgm:cxn modelId="{352F6946-1B25-410E-9581-A34C65B1BF2A}" type="presOf" srcId="{DEA8DB29-04A5-4059-A48B-4DD93DFA0BC9}" destId="{1DB8417B-FDC3-4689-87B6-0B5A9232DFB3}" srcOrd="1" destOrd="0" presId="urn:microsoft.com/office/officeart/2005/8/layout/cycle2"/>
    <dgm:cxn modelId="{4522914E-1719-40A5-A970-E6FE048C6128}" type="presOf" srcId="{BBE3250E-F0D6-404B-9910-C4E8B769F654}" destId="{117871B5-2272-454A-8553-B7F31943C60D}" srcOrd="1" destOrd="0" presId="urn:microsoft.com/office/officeart/2005/8/layout/cycle2"/>
    <dgm:cxn modelId="{2F583F05-1551-4C76-8875-7766AE610703}" type="presOf" srcId="{45B8B76F-F85C-45D0-B65D-A965D4E195D1}" destId="{F50D7219-4E1A-4B2F-BCAA-E0CA80A125CA}" srcOrd="1" destOrd="0" presId="urn:microsoft.com/office/officeart/2005/8/layout/cycle2"/>
    <dgm:cxn modelId="{9AB355BF-012F-49FC-9E21-C202E4A1042B}" type="presOf" srcId="{35F7F93F-0FDE-4429-8B44-AB9C1B54896B}" destId="{591D924A-705E-4370-B1ED-2297DB7A7EB8}" srcOrd="0" destOrd="0" presId="urn:microsoft.com/office/officeart/2005/8/layout/cycle2"/>
    <dgm:cxn modelId="{4CBEE8B7-8004-4D61-A868-B1DFFC92600F}" srcId="{ED92A007-7816-4ECC-AEB2-41753F9C1366}" destId="{036BB0C7-F414-428F-8BE6-CC233AC143AD}" srcOrd="7" destOrd="0" parTransId="{762EFD12-E766-4835-80E8-48D5A869D9BF}" sibTransId="{9B326A02-A674-4588-8815-8CBF522893EA}"/>
    <dgm:cxn modelId="{D682D202-6B15-4F6E-9091-F70593F0EFB6}" type="presParOf" srcId="{4E998C7B-DD9A-46EC-9697-681CF038AD1F}" destId="{186CFD8D-77A0-43A1-9F92-CCF8EFF4BB38}" srcOrd="0" destOrd="0" presId="urn:microsoft.com/office/officeart/2005/8/layout/cycle2"/>
    <dgm:cxn modelId="{DD4376EA-B499-4F6C-AEC7-8E1A3C9A37DC}" type="presParOf" srcId="{4E998C7B-DD9A-46EC-9697-681CF038AD1F}" destId="{8D91EAAE-3AE4-4E30-9234-51AA78CA90CB}" srcOrd="1" destOrd="0" presId="urn:microsoft.com/office/officeart/2005/8/layout/cycle2"/>
    <dgm:cxn modelId="{7D02F2B2-9795-402C-AEBF-0099B19CC95B}" type="presParOf" srcId="{8D91EAAE-3AE4-4E30-9234-51AA78CA90CB}" destId="{117871B5-2272-454A-8553-B7F31943C60D}" srcOrd="0" destOrd="0" presId="urn:microsoft.com/office/officeart/2005/8/layout/cycle2"/>
    <dgm:cxn modelId="{C04644C5-71B6-46B8-AE37-848DE2093333}" type="presParOf" srcId="{4E998C7B-DD9A-46EC-9697-681CF038AD1F}" destId="{C6433DFA-5DAE-4319-BCEF-D4644D1EA1CF}" srcOrd="2" destOrd="0" presId="urn:microsoft.com/office/officeart/2005/8/layout/cycle2"/>
    <dgm:cxn modelId="{107BADE7-C40D-4956-870F-A08783ABA8B2}" type="presParOf" srcId="{4E998C7B-DD9A-46EC-9697-681CF038AD1F}" destId="{39BAAABD-4B0D-45FE-93CE-9BE909FB2A94}" srcOrd="3" destOrd="0" presId="urn:microsoft.com/office/officeart/2005/8/layout/cycle2"/>
    <dgm:cxn modelId="{78455A2F-FFBB-4077-BB83-415CDC2F3577}" type="presParOf" srcId="{39BAAABD-4B0D-45FE-93CE-9BE909FB2A94}" destId="{1DB8417B-FDC3-4689-87B6-0B5A9232DFB3}" srcOrd="0" destOrd="0" presId="urn:microsoft.com/office/officeart/2005/8/layout/cycle2"/>
    <dgm:cxn modelId="{25F49477-FBBB-40D2-B0FF-AC6A433EC245}" type="presParOf" srcId="{4E998C7B-DD9A-46EC-9697-681CF038AD1F}" destId="{D5C10AE3-1038-46A4-9B44-57DA407D244D}" srcOrd="4" destOrd="0" presId="urn:microsoft.com/office/officeart/2005/8/layout/cycle2"/>
    <dgm:cxn modelId="{661B9785-6AF1-448D-8896-85ADAD6F044B}" type="presParOf" srcId="{4E998C7B-DD9A-46EC-9697-681CF038AD1F}" destId="{EB9AD0C7-2BF6-4D39-BBF4-8555385E3C44}" srcOrd="5" destOrd="0" presId="urn:microsoft.com/office/officeart/2005/8/layout/cycle2"/>
    <dgm:cxn modelId="{6CD7F6EF-8B27-4E22-9DFC-09135137C84E}" type="presParOf" srcId="{EB9AD0C7-2BF6-4D39-BBF4-8555385E3C44}" destId="{F50D7219-4E1A-4B2F-BCAA-E0CA80A125CA}" srcOrd="0" destOrd="0" presId="urn:microsoft.com/office/officeart/2005/8/layout/cycle2"/>
    <dgm:cxn modelId="{2BD0EBD9-B38B-4C4D-A03A-1B959F5884E6}" type="presParOf" srcId="{4E998C7B-DD9A-46EC-9697-681CF038AD1F}" destId="{F1E165B1-189A-43D7-A31B-5CBE9355EECF}" srcOrd="6" destOrd="0" presId="urn:microsoft.com/office/officeart/2005/8/layout/cycle2"/>
    <dgm:cxn modelId="{68CF2B04-DA60-4AE8-9C48-63ECE7BCC128}" type="presParOf" srcId="{4E998C7B-DD9A-46EC-9697-681CF038AD1F}" destId="{549BB8FF-E8AE-43A5-B249-A8C68C0A36A3}" srcOrd="7" destOrd="0" presId="urn:microsoft.com/office/officeart/2005/8/layout/cycle2"/>
    <dgm:cxn modelId="{360DE6FE-EC10-4C74-86FB-C6649CBC8594}" type="presParOf" srcId="{549BB8FF-E8AE-43A5-B249-A8C68C0A36A3}" destId="{34EF483B-CF2A-4FD3-8F5C-AD1D6BA71049}" srcOrd="0" destOrd="0" presId="urn:microsoft.com/office/officeart/2005/8/layout/cycle2"/>
    <dgm:cxn modelId="{E22B0A26-FE7C-44A9-B5E9-B62DCC717B40}" type="presParOf" srcId="{4E998C7B-DD9A-46EC-9697-681CF038AD1F}" destId="{3991BB1E-3915-49FB-9F52-583F924B70F2}" srcOrd="8" destOrd="0" presId="urn:microsoft.com/office/officeart/2005/8/layout/cycle2"/>
    <dgm:cxn modelId="{B74E9452-7105-418A-BC2F-45A0134760AD}" type="presParOf" srcId="{4E998C7B-DD9A-46EC-9697-681CF038AD1F}" destId="{5D7A88D1-A2DE-46BD-97BD-2496F8681205}" srcOrd="9" destOrd="0" presId="urn:microsoft.com/office/officeart/2005/8/layout/cycle2"/>
    <dgm:cxn modelId="{68479E12-E2DC-4840-90FC-2152100868A1}" type="presParOf" srcId="{5D7A88D1-A2DE-46BD-97BD-2496F8681205}" destId="{DCB9EC18-4970-476C-8B8B-8B972975D72B}" srcOrd="0" destOrd="0" presId="urn:microsoft.com/office/officeart/2005/8/layout/cycle2"/>
    <dgm:cxn modelId="{698F2BCC-6317-4282-AD0B-D6CC5EF49D93}" type="presParOf" srcId="{4E998C7B-DD9A-46EC-9697-681CF038AD1F}" destId="{2AD31C17-0D74-4ABA-89D0-974F119E059E}" srcOrd="10" destOrd="0" presId="urn:microsoft.com/office/officeart/2005/8/layout/cycle2"/>
    <dgm:cxn modelId="{308561DC-288B-4420-8E08-CF21D96EFB03}" type="presParOf" srcId="{4E998C7B-DD9A-46EC-9697-681CF038AD1F}" destId="{46B2CF9C-6AF4-464D-934B-275630134922}" srcOrd="11" destOrd="0" presId="urn:microsoft.com/office/officeart/2005/8/layout/cycle2"/>
    <dgm:cxn modelId="{92A9BB99-84A1-4628-B3FC-F228B7D028F7}" type="presParOf" srcId="{46B2CF9C-6AF4-464D-934B-275630134922}" destId="{8BBA0D90-1B6A-4286-8A58-C771D2FB5637}" srcOrd="0" destOrd="0" presId="urn:microsoft.com/office/officeart/2005/8/layout/cycle2"/>
    <dgm:cxn modelId="{172857E0-BBBA-4457-B446-B3D6A077E7A3}" type="presParOf" srcId="{4E998C7B-DD9A-46EC-9697-681CF038AD1F}" destId="{591D924A-705E-4370-B1ED-2297DB7A7EB8}" srcOrd="12" destOrd="0" presId="urn:microsoft.com/office/officeart/2005/8/layout/cycle2"/>
    <dgm:cxn modelId="{8F744300-950D-4215-8368-249399A19FA9}" type="presParOf" srcId="{4E998C7B-DD9A-46EC-9697-681CF038AD1F}" destId="{255F5D93-576B-4D73-ADC2-D6EB7252B288}" srcOrd="13" destOrd="0" presId="urn:microsoft.com/office/officeart/2005/8/layout/cycle2"/>
    <dgm:cxn modelId="{AC9BEDD5-98A0-45E2-93C4-96FD2E94208C}" type="presParOf" srcId="{255F5D93-576B-4D73-ADC2-D6EB7252B288}" destId="{164DB742-C0D9-4B11-A741-CA15FD21D832}" srcOrd="0" destOrd="0" presId="urn:microsoft.com/office/officeart/2005/8/layout/cycle2"/>
    <dgm:cxn modelId="{4D57C85A-0C55-4FE0-97FD-7D5FB0890B63}" type="presParOf" srcId="{4E998C7B-DD9A-46EC-9697-681CF038AD1F}" destId="{F9008177-9B54-41EF-973A-725A383B1F9D}" srcOrd="14" destOrd="0" presId="urn:microsoft.com/office/officeart/2005/8/layout/cycle2"/>
    <dgm:cxn modelId="{9E215C3A-E3A1-477D-B33B-F39DE65960A1}" type="presParOf" srcId="{4E998C7B-DD9A-46EC-9697-681CF038AD1F}" destId="{138DE979-022E-45CC-9D15-B4749E37E85E}" srcOrd="15" destOrd="0" presId="urn:microsoft.com/office/officeart/2005/8/layout/cycle2"/>
    <dgm:cxn modelId="{DA380244-8B44-4D7E-98BB-2E38A85865E8}" type="presParOf" srcId="{138DE979-022E-45CC-9D15-B4749E37E85E}" destId="{412EB432-DD37-4295-BBFD-1CEAF5E367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23973-B048-4742-9A3E-B8912CFC819B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83943E-FAB4-4ABE-B134-1A935AD2C6BB}">
      <dgm:prSet phldrT="[Текст]"/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Жаңа сабақтың  жоспары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0E89CC-A381-4CBD-910F-8FE1FC9EC4F3}" type="parTrans" cxnId="{E2185B0C-FF04-469A-AB89-BEFD0BEFBDA5}">
      <dgm:prSet/>
      <dgm:spPr/>
      <dgm:t>
        <a:bodyPr/>
        <a:lstStyle/>
        <a:p>
          <a:endParaRPr lang="ru-RU"/>
        </a:p>
      </dgm:t>
    </dgm:pt>
    <dgm:pt modelId="{C68DF009-285A-423F-9377-3D0C46B55736}" type="sibTrans" cxnId="{E2185B0C-FF04-469A-AB89-BEFD0BEFBDA5}">
      <dgm:prSet/>
      <dgm:spPr/>
      <dgm:t>
        <a:bodyPr/>
        <a:lstStyle/>
        <a:p>
          <a:endParaRPr lang="ru-RU"/>
        </a:p>
      </dgm:t>
    </dgm:pt>
    <dgm:pt modelId="{2580E148-AC4F-48F2-BB7B-589F5D0CC0C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dirty="0">
              <a:latin typeface="Times New Roman" pitchFamily="18" charset="0"/>
              <a:cs typeface="Times New Roman" pitchFamily="18" charset="0"/>
            </a:rPr>
            <a:t>1.Кенесары Қасымұлы  көрнекті мемлекет қайраткері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F3F04633-4899-4224-942D-C29B0748A5D5}" type="parTrans" cxnId="{52CAD2CE-5F3C-4EF4-AF64-606CD501A5A3}">
      <dgm:prSet/>
      <dgm:spPr/>
      <dgm:t>
        <a:bodyPr/>
        <a:lstStyle/>
        <a:p>
          <a:endParaRPr lang="ru-RU"/>
        </a:p>
      </dgm:t>
    </dgm:pt>
    <dgm:pt modelId="{4009CA65-9722-4F26-B78D-73970FD03F4D}" type="sibTrans" cxnId="{52CAD2CE-5F3C-4EF4-AF64-606CD501A5A3}">
      <dgm:prSet/>
      <dgm:spPr/>
      <dgm:t>
        <a:bodyPr/>
        <a:lstStyle/>
        <a:p>
          <a:endParaRPr lang="ru-RU"/>
        </a:p>
      </dgm:t>
    </dgm:pt>
    <dgm:pt modelId="{E5083B91-5ABB-428B-953D-349303066DB5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3.Қазақ хандығының қалпына келтірілуі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D65B8C-297C-4F05-98E2-3FF601D49397}" type="parTrans" cxnId="{1B74C1D6-3BAE-4017-AD8B-5A8EE23B483E}">
      <dgm:prSet/>
      <dgm:spPr/>
      <dgm:t>
        <a:bodyPr/>
        <a:lstStyle/>
        <a:p>
          <a:endParaRPr lang="ru-RU"/>
        </a:p>
      </dgm:t>
    </dgm:pt>
    <dgm:pt modelId="{D09986E9-B0A4-46F5-A986-912D6C0D99AB}" type="sibTrans" cxnId="{1B74C1D6-3BAE-4017-AD8B-5A8EE23B483E}">
      <dgm:prSet/>
      <dgm:spPr/>
      <dgm:t>
        <a:bodyPr/>
        <a:lstStyle/>
        <a:p>
          <a:endParaRPr lang="ru-RU"/>
        </a:p>
      </dgm:t>
    </dgm:pt>
    <dgm:pt modelId="{6C1CE16A-95FB-473C-B349-B8BE548C5C10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4.Кенесарының  Қоқан  Қырғыз  аумағындағы қимылдары</a:t>
          </a:r>
          <a:endParaRPr lang="ru-RU" sz="2000" dirty="0"/>
        </a:p>
      </dgm:t>
    </dgm:pt>
    <dgm:pt modelId="{632972A3-F84C-4311-817E-9194A45D6A6E}" type="parTrans" cxnId="{7EDA8CA5-0FBA-4E05-BD58-BC0093750627}">
      <dgm:prSet/>
      <dgm:spPr/>
      <dgm:t>
        <a:bodyPr/>
        <a:lstStyle/>
        <a:p>
          <a:endParaRPr lang="ru-RU"/>
        </a:p>
      </dgm:t>
    </dgm:pt>
    <dgm:pt modelId="{21746403-392B-4AC4-A5A1-9C188E9CDF67}" type="sibTrans" cxnId="{7EDA8CA5-0FBA-4E05-BD58-BC0093750627}">
      <dgm:prSet/>
      <dgm:spPr/>
      <dgm:t>
        <a:bodyPr/>
        <a:lstStyle/>
        <a:p>
          <a:endParaRPr lang="ru-RU"/>
        </a:p>
      </dgm:t>
    </dgm:pt>
    <dgm:pt modelId="{212D7A2B-2FEA-49D4-9203-E99FDAADF4C6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5.Көтерілістің  жеңілу себептері және тарихи маңызы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49996C9-BF4A-4055-B3EB-9688438AEA7D}" type="parTrans" cxnId="{D96B4DB5-2CBB-4D22-8349-0503F2A57237}">
      <dgm:prSet/>
      <dgm:spPr/>
      <dgm:t>
        <a:bodyPr/>
        <a:lstStyle/>
        <a:p>
          <a:endParaRPr lang="ru-RU"/>
        </a:p>
      </dgm:t>
    </dgm:pt>
    <dgm:pt modelId="{1299C20A-1389-42C5-98CF-92219ACB704D}" type="sibTrans" cxnId="{D96B4DB5-2CBB-4D22-8349-0503F2A57237}">
      <dgm:prSet/>
      <dgm:spPr/>
      <dgm:t>
        <a:bodyPr/>
        <a:lstStyle/>
        <a:p>
          <a:endParaRPr lang="ru-RU"/>
        </a:p>
      </dgm:t>
    </dgm:pt>
    <dgm:pt modelId="{A577859C-F515-4872-854F-6F76B37425F9}">
      <dgm:prSet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2.Көтерілістің басталуы,себеп тері, жүрісі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336D7EC-9137-4D77-BA81-5A17EA8090DC}" type="parTrans" cxnId="{EFB350AD-7F9B-4A81-A79B-7B4DF208D3CA}">
      <dgm:prSet/>
      <dgm:spPr/>
      <dgm:t>
        <a:bodyPr/>
        <a:lstStyle/>
        <a:p>
          <a:endParaRPr lang="ru-RU"/>
        </a:p>
      </dgm:t>
    </dgm:pt>
    <dgm:pt modelId="{AA700772-18AD-4CC0-8AD9-48698A8423D8}" type="sibTrans" cxnId="{EFB350AD-7F9B-4A81-A79B-7B4DF208D3CA}">
      <dgm:prSet/>
      <dgm:spPr/>
      <dgm:t>
        <a:bodyPr/>
        <a:lstStyle/>
        <a:p>
          <a:endParaRPr lang="ru-RU"/>
        </a:p>
      </dgm:t>
    </dgm:pt>
    <dgm:pt modelId="{AB679A75-3D35-4C24-BE23-61B8D86EF88D}" type="pres">
      <dgm:prSet presAssocID="{65C23973-B048-4742-9A3E-B8912CFC81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4F149-84A0-48DD-A9FF-D8E75331D8FD}" type="pres">
      <dgm:prSet presAssocID="{7683943E-FAB4-4ABE-B134-1A935AD2C6BB}" presName="centerShape" presStyleLbl="node0" presStyleIdx="0" presStyleCnt="1"/>
      <dgm:spPr/>
      <dgm:t>
        <a:bodyPr/>
        <a:lstStyle/>
        <a:p>
          <a:endParaRPr lang="ru-RU"/>
        </a:p>
      </dgm:t>
    </dgm:pt>
    <dgm:pt modelId="{4A4510A1-8D1F-4261-82E8-85F9566D4BB4}" type="pres">
      <dgm:prSet presAssocID="{2580E148-AC4F-48F2-BB7B-589F5D0CC0CD}" presName="node" presStyleLbl="node1" presStyleIdx="0" presStyleCnt="5" custScaleX="165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E3D63-F4D2-485A-821E-1A0CFA9C9489}" type="pres">
      <dgm:prSet presAssocID="{2580E148-AC4F-48F2-BB7B-589F5D0CC0CD}" presName="dummy" presStyleCnt="0"/>
      <dgm:spPr/>
      <dgm:t>
        <a:bodyPr/>
        <a:lstStyle/>
        <a:p>
          <a:endParaRPr lang="ru-RU"/>
        </a:p>
      </dgm:t>
    </dgm:pt>
    <dgm:pt modelId="{904B3A59-8266-4A31-9E90-506F12D68104}" type="pres">
      <dgm:prSet presAssocID="{4009CA65-9722-4F26-B78D-73970FD03F4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EF3C655-B40C-4CD0-9687-F04CF519654D}" type="pres">
      <dgm:prSet presAssocID="{A577859C-F515-4872-854F-6F76B37425F9}" presName="node" presStyleLbl="node1" presStyleIdx="1" presStyleCnt="5" custScaleX="12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FAA09-CE9D-47AD-8BBE-590FCF1E0D79}" type="pres">
      <dgm:prSet presAssocID="{A577859C-F515-4872-854F-6F76B37425F9}" presName="dummy" presStyleCnt="0"/>
      <dgm:spPr/>
      <dgm:t>
        <a:bodyPr/>
        <a:lstStyle/>
        <a:p>
          <a:endParaRPr lang="ru-RU"/>
        </a:p>
      </dgm:t>
    </dgm:pt>
    <dgm:pt modelId="{7D6346C2-F3B5-4D81-8D27-A2FFA1C8A156}" type="pres">
      <dgm:prSet presAssocID="{AA700772-18AD-4CC0-8AD9-48698A8423D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A806008-9F56-4FA7-8BC0-4A93C5C11FB3}" type="pres">
      <dgm:prSet presAssocID="{E5083B91-5ABB-428B-953D-349303066DB5}" presName="node" presStyleLbl="node1" presStyleIdx="2" presStyleCnt="5" custScaleX="136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F32F-E0D7-4125-A020-EAA888896862}" type="pres">
      <dgm:prSet presAssocID="{E5083B91-5ABB-428B-953D-349303066DB5}" presName="dummy" presStyleCnt="0"/>
      <dgm:spPr/>
      <dgm:t>
        <a:bodyPr/>
        <a:lstStyle/>
        <a:p>
          <a:endParaRPr lang="ru-RU"/>
        </a:p>
      </dgm:t>
    </dgm:pt>
    <dgm:pt modelId="{04E64617-D957-4A70-ABAD-5B9280AE6C94}" type="pres">
      <dgm:prSet presAssocID="{D09986E9-B0A4-46F5-A986-912D6C0D99A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00417FF-3F76-433A-8E5B-BA928D59B50D}" type="pres">
      <dgm:prSet presAssocID="{6C1CE16A-95FB-473C-B349-B8BE548C5C10}" presName="node" presStyleLbl="node1" presStyleIdx="3" presStyleCnt="5" custScaleX="135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60C69-85B2-47AD-AA7D-4E8F4BD99FB8}" type="pres">
      <dgm:prSet presAssocID="{6C1CE16A-95FB-473C-B349-B8BE548C5C10}" presName="dummy" presStyleCnt="0"/>
      <dgm:spPr/>
      <dgm:t>
        <a:bodyPr/>
        <a:lstStyle/>
        <a:p>
          <a:endParaRPr lang="ru-RU"/>
        </a:p>
      </dgm:t>
    </dgm:pt>
    <dgm:pt modelId="{06629FFC-1FD6-4BF8-93AD-E06E490C7962}" type="pres">
      <dgm:prSet presAssocID="{21746403-392B-4AC4-A5A1-9C188E9CDF6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B611AA6-C7FF-4B6B-95FE-A66A3E49B63D}" type="pres">
      <dgm:prSet presAssocID="{212D7A2B-2FEA-49D4-9203-E99FDAADF4C6}" presName="node" presStyleLbl="node1" presStyleIdx="4" presStyleCnt="5" custScaleX="138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EA27E-F3D1-4406-88E4-C39FCA7B15DF}" type="pres">
      <dgm:prSet presAssocID="{212D7A2B-2FEA-49D4-9203-E99FDAADF4C6}" presName="dummy" presStyleCnt="0"/>
      <dgm:spPr/>
      <dgm:t>
        <a:bodyPr/>
        <a:lstStyle/>
        <a:p>
          <a:endParaRPr lang="ru-RU"/>
        </a:p>
      </dgm:t>
    </dgm:pt>
    <dgm:pt modelId="{9176022C-ABDC-46EE-872A-2D966AABA830}" type="pres">
      <dgm:prSet presAssocID="{1299C20A-1389-42C5-98CF-92219ACB704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292AE83-4F20-4A34-A073-3349A6594F5E}" type="presOf" srcId="{6C1CE16A-95FB-473C-B349-B8BE548C5C10}" destId="{800417FF-3F76-433A-8E5B-BA928D59B50D}" srcOrd="0" destOrd="0" presId="urn:microsoft.com/office/officeart/2005/8/layout/radial6"/>
    <dgm:cxn modelId="{29E4AC51-B451-4F17-8E6B-ABBD89798DB6}" type="presOf" srcId="{AA700772-18AD-4CC0-8AD9-48698A8423D8}" destId="{7D6346C2-F3B5-4D81-8D27-A2FFA1C8A156}" srcOrd="0" destOrd="0" presId="urn:microsoft.com/office/officeart/2005/8/layout/radial6"/>
    <dgm:cxn modelId="{E2140EE8-244B-4D9C-9C92-4947CDDC3B22}" type="presOf" srcId="{21746403-392B-4AC4-A5A1-9C188E9CDF67}" destId="{06629FFC-1FD6-4BF8-93AD-E06E490C7962}" srcOrd="0" destOrd="0" presId="urn:microsoft.com/office/officeart/2005/8/layout/radial6"/>
    <dgm:cxn modelId="{7EDA8CA5-0FBA-4E05-BD58-BC0093750627}" srcId="{7683943E-FAB4-4ABE-B134-1A935AD2C6BB}" destId="{6C1CE16A-95FB-473C-B349-B8BE548C5C10}" srcOrd="3" destOrd="0" parTransId="{632972A3-F84C-4311-817E-9194A45D6A6E}" sibTransId="{21746403-392B-4AC4-A5A1-9C188E9CDF67}"/>
    <dgm:cxn modelId="{E2185B0C-FF04-469A-AB89-BEFD0BEFBDA5}" srcId="{65C23973-B048-4742-9A3E-B8912CFC819B}" destId="{7683943E-FAB4-4ABE-B134-1A935AD2C6BB}" srcOrd="0" destOrd="0" parTransId="{FA0E89CC-A381-4CBD-910F-8FE1FC9EC4F3}" sibTransId="{C68DF009-285A-423F-9377-3D0C46B55736}"/>
    <dgm:cxn modelId="{1DC3E06F-2837-4BDB-8842-98EEECE4B271}" type="presOf" srcId="{7683943E-FAB4-4ABE-B134-1A935AD2C6BB}" destId="{8874F149-84A0-48DD-A9FF-D8E75331D8FD}" srcOrd="0" destOrd="0" presId="urn:microsoft.com/office/officeart/2005/8/layout/radial6"/>
    <dgm:cxn modelId="{14808125-EF7C-4DB2-93A7-D80DEEDA64D9}" type="presOf" srcId="{212D7A2B-2FEA-49D4-9203-E99FDAADF4C6}" destId="{CB611AA6-C7FF-4B6B-95FE-A66A3E49B63D}" srcOrd="0" destOrd="0" presId="urn:microsoft.com/office/officeart/2005/8/layout/radial6"/>
    <dgm:cxn modelId="{FDD143BB-EC91-44B1-A1DB-378C38A5DE79}" type="presOf" srcId="{A577859C-F515-4872-854F-6F76B37425F9}" destId="{7EF3C655-B40C-4CD0-9687-F04CF519654D}" srcOrd="0" destOrd="0" presId="urn:microsoft.com/office/officeart/2005/8/layout/radial6"/>
    <dgm:cxn modelId="{394FDFFD-4662-4B61-B7B1-BE3BCE6B2C7E}" type="presOf" srcId="{1299C20A-1389-42C5-98CF-92219ACB704D}" destId="{9176022C-ABDC-46EE-872A-2D966AABA830}" srcOrd="0" destOrd="0" presId="urn:microsoft.com/office/officeart/2005/8/layout/radial6"/>
    <dgm:cxn modelId="{6A462F79-B48D-4F96-A755-E5A4149B8047}" type="presOf" srcId="{65C23973-B048-4742-9A3E-B8912CFC819B}" destId="{AB679A75-3D35-4C24-BE23-61B8D86EF88D}" srcOrd="0" destOrd="0" presId="urn:microsoft.com/office/officeart/2005/8/layout/radial6"/>
    <dgm:cxn modelId="{EFB350AD-7F9B-4A81-A79B-7B4DF208D3CA}" srcId="{7683943E-FAB4-4ABE-B134-1A935AD2C6BB}" destId="{A577859C-F515-4872-854F-6F76B37425F9}" srcOrd="1" destOrd="0" parTransId="{6336D7EC-9137-4D77-BA81-5A17EA8090DC}" sibTransId="{AA700772-18AD-4CC0-8AD9-48698A8423D8}"/>
    <dgm:cxn modelId="{6B058F23-E848-4664-A974-E317B6A9954B}" type="presOf" srcId="{4009CA65-9722-4F26-B78D-73970FD03F4D}" destId="{904B3A59-8266-4A31-9E90-506F12D68104}" srcOrd="0" destOrd="0" presId="urn:microsoft.com/office/officeart/2005/8/layout/radial6"/>
    <dgm:cxn modelId="{D18ED66C-00C5-49EE-A0A3-7AC9CC3EA568}" type="presOf" srcId="{E5083B91-5ABB-428B-953D-349303066DB5}" destId="{7A806008-9F56-4FA7-8BC0-4A93C5C11FB3}" srcOrd="0" destOrd="0" presId="urn:microsoft.com/office/officeart/2005/8/layout/radial6"/>
    <dgm:cxn modelId="{1B74C1D6-3BAE-4017-AD8B-5A8EE23B483E}" srcId="{7683943E-FAB4-4ABE-B134-1A935AD2C6BB}" destId="{E5083B91-5ABB-428B-953D-349303066DB5}" srcOrd="2" destOrd="0" parTransId="{29D65B8C-297C-4F05-98E2-3FF601D49397}" sibTransId="{D09986E9-B0A4-46F5-A986-912D6C0D99AB}"/>
    <dgm:cxn modelId="{3C158FD8-7ADE-4061-BE19-A4F4E04C042A}" type="presOf" srcId="{2580E148-AC4F-48F2-BB7B-589F5D0CC0CD}" destId="{4A4510A1-8D1F-4261-82E8-85F9566D4BB4}" srcOrd="0" destOrd="0" presId="urn:microsoft.com/office/officeart/2005/8/layout/radial6"/>
    <dgm:cxn modelId="{C4F8E3FA-80A0-4DBB-89E3-5AD0277974BE}" type="presOf" srcId="{D09986E9-B0A4-46F5-A986-912D6C0D99AB}" destId="{04E64617-D957-4A70-ABAD-5B9280AE6C94}" srcOrd="0" destOrd="0" presId="urn:microsoft.com/office/officeart/2005/8/layout/radial6"/>
    <dgm:cxn modelId="{D96B4DB5-2CBB-4D22-8349-0503F2A57237}" srcId="{7683943E-FAB4-4ABE-B134-1A935AD2C6BB}" destId="{212D7A2B-2FEA-49D4-9203-E99FDAADF4C6}" srcOrd="4" destOrd="0" parTransId="{649996C9-BF4A-4055-B3EB-9688438AEA7D}" sibTransId="{1299C20A-1389-42C5-98CF-92219ACB704D}"/>
    <dgm:cxn modelId="{52CAD2CE-5F3C-4EF4-AF64-606CD501A5A3}" srcId="{7683943E-FAB4-4ABE-B134-1A935AD2C6BB}" destId="{2580E148-AC4F-48F2-BB7B-589F5D0CC0CD}" srcOrd="0" destOrd="0" parTransId="{F3F04633-4899-4224-942D-C29B0748A5D5}" sibTransId="{4009CA65-9722-4F26-B78D-73970FD03F4D}"/>
    <dgm:cxn modelId="{7CF50452-9702-425D-9C83-2A8A8948E87E}" type="presParOf" srcId="{AB679A75-3D35-4C24-BE23-61B8D86EF88D}" destId="{8874F149-84A0-48DD-A9FF-D8E75331D8FD}" srcOrd="0" destOrd="0" presId="urn:microsoft.com/office/officeart/2005/8/layout/radial6"/>
    <dgm:cxn modelId="{BE175D78-9C42-4A69-A36C-A92B321EB6CE}" type="presParOf" srcId="{AB679A75-3D35-4C24-BE23-61B8D86EF88D}" destId="{4A4510A1-8D1F-4261-82E8-85F9566D4BB4}" srcOrd="1" destOrd="0" presId="urn:microsoft.com/office/officeart/2005/8/layout/radial6"/>
    <dgm:cxn modelId="{3C4A92C6-932C-4DF6-9EA8-E93D81753C7A}" type="presParOf" srcId="{AB679A75-3D35-4C24-BE23-61B8D86EF88D}" destId="{942E3D63-F4D2-485A-821E-1A0CFA9C9489}" srcOrd="2" destOrd="0" presId="urn:microsoft.com/office/officeart/2005/8/layout/radial6"/>
    <dgm:cxn modelId="{800FBFB6-D8E7-48D7-8CBE-AE0747C890FB}" type="presParOf" srcId="{AB679A75-3D35-4C24-BE23-61B8D86EF88D}" destId="{904B3A59-8266-4A31-9E90-506F12D68104}" srcOrd="3" destOrd="0" presId="urn:microsoft.com/office/officeart/2005/8/layout/radial6"/>
    <dgm:cxn modelId="{1027942F-02BC-4248-A299-22944A30E341}" type="presParOf" srcId="{AB679A75-3D35-4C24-BE23-61B8D86EF88D}" destId="{7EF3C655-B40C-4CD0-9687-F04CF519654D}" srcOrd="4" destOrd="0" presId="urn:microsoft.com/office/officeart/2005/8/layout/radial6"/>
    <dgm:cxn modelId="{719D77D2-6C4D-4B04-BD78-EE20A2EEC2C1}" type="presParOf" srcId="{AB679A75-3D35-4C24-BE23-61B8D86EF88D}" destId="{3C9FAA09-CE9D-47AD-8BBE-590FCF1E0D79}" srcOrd="5" destOrd="0" presId="urn:microsoft.com/office/officeart/2005/8/layout/radial6"/>
    <dgm:cxn modelId="{FF7AFD7D-7C3D-44C0-9CFA-C000841327D7}" type="presParOf" srcId="{AB679A75-3D35-4C24-BE23-61B8D86EF88D}" destId="{7D6346C2-F3B5-4D81-8D27-A2FFA1C8A156}" srcOrd="6" destOrd="0" presId="urn:microsoft.com/office/officeart/2005/8/layout/radial6"/>
    <dgm:cxn modelId="{46A8F68A-DEFB-470B-AFB1-52E908A10981}" type="presParOf" srcId="{AB679A75-3D35-4C24-BE23-61B8D86EF88D}" destId="{7A806008-9F56-4FA7-8BC0-4A93C5C11FB3}" srcOrd="7" destOrd="0" presId="urn:microsoft.com/office/officeart/2005/8/layout/radial6"/>
    <dgm:cxn modelId="{08845975-BFC9-4252-BC8C-205C70C10E59}" type="presParOf" srcId="{AB679A75-3D35-4C24-BE23-61B8D86EF88D}" destId="{3F2EF32F-E0D7-4125-A020-EAA888896862}" srcOrd="8" destOrd="0" presId="urn:microsoft.com/office/officeart/2005/8/layout/radial6"/>
    <dgm:cxn modelId="{400062C6-998B-450F-A25B-E08BB8F8108C}" type="presParOf" srcId="{AB679A75-3D35-4C24-BE23-61B8D86EF88D}" destId="{04E64617-D957-4A70-ABAD-5B9280AE6C94}" srcOrd="9" destOrd="0" presId="urn:microsoft.com/office/officeart/2005/8/layout/radial6"/>
    <dgm:cxn modelId="{DD90CBA3-EA62-45E9-88FA-C80C19A594C8}" type="presParOf" srcId="{AB679A75-3D35-4C24-BE23-61B8D86EF88D}" destId="{800417FF-3F76-433A-8E5B-BA928D59B50D}" srcOrd="10" destOrd="0" presId="urn:microsoft.com/office/officeart/2005/8/layout/radial6"/>
    <dgm:cxn modelId="{3DB4B2B4-DB57-46EE-A5DB-60197EB4F10D}" type="presParOf" srcId="{AB679A75-3D35-4C24-BE23-61B8D86EF88D}" destId="{84660C69-85B2-47AD-AA7D-4E8F4BD99FB8}" srcOrd="11" destOrd="0" presId="urn:microsoft.com/office/officeart/2005/8/layout/radial6"/>
    <dgm:cxn modelId="{BBDBF821-3476-48E5-8144-A2F4F142DFC9}" type="presParOf" srcId="{AB679A75-3D35-4C24-BE23-61B8D86EF88D}" destId="{06629FFC-1FD6-4BF8-93AD-E06E490C7962}" srcOrd="12" destOrd="0" presId="urn:microsoft.com/office/officeart/2005/8/layout/radial6"/>
    <dgm:cxn modelId="{69FF1078-91E6-4947-81D4-B3F97AED4B2C}" type="presParOf" srcId="{AB679A75-3D35-4C24-BE23-61B8D86EF88D}" destId="{CB611AA6-C7FF-4B6B-95FE-A66A3E49B63D}" srcOrd="13" destOrd="0" presId="urn:microsoft.com/office/officeart/2005/8/layout/radial6"/>
    <dgm:cxn modelId="{61FBC9A3-BAE6-4EE1-858F-DE50088AB9B2}" type="presParOf" srcId="{AB679A75-3D35-4C24-BE23-61B8D86EF88D}" destId="{3CFEA27E-F3D1-4406-88E4-C39FCA7B15DF}" srcOrd="14" destOrd="0" presId="urn:microsoft.com/office/officeart/2005/8/layout/radial6"/>
    <dgm:cxn modelId="{E94736F5-875D-45AE-A778-4C1A5100D112}" type="presParOf" srcId="{AB679A75-3D35-4C24-BE23-61B8D86EF88D}" destId="{9176022C-ABDC-46EE-872A-2D966AABA83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CFD8D-77A0-43A1-9F92-CCF8EFF4BB38}">
      <dsp:nvSpPr>
        <dsp:cNvPr id="0" name=""/>
        <dsp:cNvSpPr/>
      </dsp:nvSpPr>
      <dsp:spPr>
        <a:xfrm>
          <a:off x="2811793" y="432170"/>
          <a:ext cx="1850361" cy="6390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І.Ұйымдастыру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1793" y="432170"/>
        <a:ext cx="1850361" cy="639079"/>
      </dsp:txXfrm>
    </dsp:sp>
    <dsp:sp modelId="{8D91EAAE-3AE4-4E30-9234-51AA78CA90CB}">
      <dsp:nvSpPr>
        <dsp:cNvPr id="0" name=""/>
        <dsp:cNvSpPr/>
      </dsp:nvSpPr>
      <dsp:spPr>
        <a:xfrm rot="1346876">
          <a:off x="4451725" y="908450"/>
          <a:ext cx="351001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346876">
        <a:off x="4451725" y="908450"/>
        <a:ext cx="351001" cy="422134"/>
      </dsp:txXfrm>
    </dsp:sp>
    <dsp:sp modelId="{C6433DFA-5DAE-4319-BCEF-D4644D1EA1CF}">
      <dsp:nvSpPr>
        <dsp:cNvPr id="0" name=""/>
        <dsp:cNvSpPr/>
      </dsp:nvSpPr>
      <dsp:spPr>
        <a:xfrm>
          <a:off x="4597217" y="1172557"/>
          <a:ext cx="1923781" cy="663932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ІІ.Үй тапсырмасын  сұрау.</a:t>
          </a:r>
        </a:p>
      </dsp:txBody>
      <dsp:txXfrm>
        <a:off x="4597217" y="1172557"/>
        <a:ext cx="1923781" cy="663932"/>
      </dsp:txXfrm>
    </dsp:sp>
    <dsp:sp modelId="{39BAAABD-4B0D-45FE-93CE-9BE909FB2A94}">
      <dsp:nvSpPr>
        <dsp:cNvPr id="0" name=""/>
        <dsp:cNvSpPr/>
      </dsp:nvSpPr>
      <dsp:spPr>
        <a:xfrm rot="3870421">
          <a:off x="5681869" y="1881151"/>
          <a:ext cx="314932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3870421">
        <a:off x="5681869" y="1881151"/>
        <a:ext cx="314932" cy="422134"/>
      </dsp:txXfrm>
    </dsp:sp>
    <dsp:sp modelId="{D5C10AE3-1038-46A4-9B44-57DA407D244D}">
      <dsp:nvSpPr>
        <dsp:cNvPr id="0" name=""/>
        <dsp:cNvSpPr/>
      </dsp:nvSpPr>
      <dsp:spPr>
        <a:xfrm>
          <a:off x="5200666" y="2360151"/>
          <a:ext cx="1925307" cy="823055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ІІІ.Үй тапсырмасын қорытындылау.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0666" y="2360151"/>
        <a:ext cx="1925307" cy="823055"/>
      </dsp:txXfrm>
    </dsp:sp>
    <dsp:sp modelId="{EB9AD0C7-2BF6-4D39-BBF4-8555385E3C44}">
      <dsp:nvSpPr>
        <dsp:cNvPr id="0" name=""/>
        <dsp:cNvSpPr/>
      </dsp:nvSpPr>
      <dsp:spPr>
        <a:xfrm rot="6365042">
          <a:off x="5722807" y="3345657"/>
          <a:ext cx="428316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6365042">
        <a:off x="5722807" y="3345657"/>
        <a:ext cx="428316" cy="422134"/>
      </dsp:txXfrm>
    </dsp:sp>
    <dsp:sp modelId="{F1E165B1-189A-43D7-A31B-5CBE9355EECF}">
      <dsp:nvSpPr>
        <dsp:cNvPr id="0" name=""/>
        <dsp:cNvSpPr/>
      </dsp:nvSpPr>
      <dsp:spPr>
        <a:xfrm>
          <a:off x="4798336" y="3955093"/>
          <a:ext cx="1863906" cy="636853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ІҮ.Жаңа сабақтың  жоспары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8336" y="3955093"/>
        <a:ext cx="1863906" cy="636853"/>
      </dsp:txXfrm>
    </dsp:sp>
    <dsp:sp modelId="{549BB8FF-E8AE-43A5-B249-A8C68C0A36A3}">
      <dsp:nvSpPr>
        <dsp:cNvPr id="0" name=""/>
        <dsp:cNvSpPr/>
      </dsp:nvSpPr>
      <dsp:spPr>
        <a:xfrm rot="9713860">
          <a:off x="4791915" y="4579688"/>
          <a:ext cx="370413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9713860">
        <a:off x="4791915" y="4579688"/>
        <a:ext cx="370413" cy="422134"/>
      </dsp:txXfrm>
    </dsp:sp>
    <dsp:sp modelId="{3991BB1E-3915-49FB-9F52-583F924B70F2}">
      <dsp:nvSpPr>
        <dsp:cNvPr id="0" name=""/>
        <dsp:cNvSpPr/>
      </dsp:nvSpPr>
      <dsp:spPr>
        <a:xfrm>
          <a:off x="2518821" y="4592125"/>
          <a:ext cx="2168106" cy="753675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Times New Roman" pitchFamily="18" charset="0"/>
              <a:cs typeface="Times New Roman" pitchFamily="18" charset="0"/>
            </a:rPr>
            <a:t>Ү.Жаңа сабақты пысықтау</a:t>
          </a:r>
          <a:r>
            <a:rPr lang="kk-KZ" sz="1400" kern="1200" noProof="0" dirty="0" smtClean="0">
              <a:latin typeface="Times New Roman" pitchFamily="18" charset="0"/>
              <a:cs typeface="Times New Roman" pitchFamily="18" charset="0"/>
            </a:rPr>
            <a:t>.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8821" y="4592125"/>
        <a:ext cx="2168106" cy="753675"/>
      </dsp:txXfrm>
    </dsp:sp>
    <dsp:sp modelId="{5D7A88D1-A2DE-46BD-97BD-2496F8681205}">
      <dsp:nvSpPr>
        <dsp:cNvPr id="0" name=""/>
        <dsp:cNvSpPr/>
      </dsp:nvSpPr>
      <dsp:spPr>
        <a:xfrm rot="11952306">
          <a:off x="2050068" y="4567184"/>
          <a:ext cx="437117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1952306">
        <a:off x="2050068" y="4567184"/>
        <a:ext cx="437117" cy="422134"/>
      </dsp:txXfrm>
    </dsp:sp>
    <dsp:sp modelId="{2AD31C17-0D74-4ABA-89D0-974F119E059E}">
      <dsp:nvSpPr>
        <dsp:cNvPr id="0" name=""/>
        <dsp:cNvSpPr/>
      </dsp:nvSpPr>
      <dsp:spPr>
        <a:xfrm>
          <a:off x="374342" y="3671564"/>
          <a:ext cx="2111171" cy="1080963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ҮІ.Қорытындылау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342" y="3671564"/>
        <a:ext cx="2111171" cy="1080963"/>
      </dsp:txXfrm>
    </dsp:sp>
    <dsp:sp modelId="{46B2CF9C-6AF4-464D-934B-275630134922}">
      <dsp:nvSpPr>
        <dsp:cNvPr id="0" name=""/>
        <dsp:cNvSpPr/>
      </dsp:nvSpPr>
      <dsp:spPr>
        <a:xfrm rot="15557913">
          <a:off x="1126476" y="3192168"/>
          <a:ext cx="301209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5557913">
        <a:off x="1126476" y="3192168"/>
        <a:ext cx="301209" cy="422134"/>
      </dsp:txXfrm>
    </dsp:sp>
    <dsp:sp modelId="{591D924A-705E-4370-B1ED-2297DB7A7EB8}">
      <dsp:nvSpPr>
        <dsp:cNvPr id="0" name=""/>
        <dsp:cNvSpPr/>
      </dsp:nvSpPr>
      <dsp:spPr>
        <a:xfrm>
          <a:off x="105013" y="2446493"/>
          <a:ext cx="2109094" cy="669748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ҮІІ. Бағалау 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013" y="2446493"/>
        <a:ext cx="2109094" cy="669748"/>
      </dsp:txXfrm>
    </dsp:sp>
    <dsp:sp modelId="{255F5D93-576B-4D73-ADC2-D6EB7252B288}">
      <dsp:nvSpPr>
        <dsp:cNvPr id="0" name=""/>
        <dsp:cNvSpPr/>
      </dsp:nvSpPr>
      <dsp:spPr>
        <a:xfrm rot="17648471">
          <a:off x="1261039" y="1925898"/>
          <a:ext cx="374665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7648471">
        <a:off x="1261039" y="1925898"/>
        <a:ext cx="374665" cy="422134"/>
      </dsp:txXfrm>
    </dsp:sp>
    <dsp:sp modelId="{F9008177-9B54-41EF-973A-725A383B1F9D}">
      <dsp:nvSpPr>
        <dsp:cNvPr id="0" name=""/>
        <dsp:cNvSpPr/>
      </dsp:nvSpPr>
      <dsp:spPr>
        <a:xfrm>
          <a:off x="757322" y="1152135"/>
          <a:ext cx="1970772" cy="65620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ҮІІІ.Үйге тапсырма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7322" y="1152135"/>
        <a:ext cx="1970772" cy="656202"/>
      </dsp:txXfrm>
    </dsp:sp>
    <dsp:sp modelId="{138DE979-022E-45CC-9D15-B4749E37E85E}">
      <dsp:nvSpPr>
        <dsp:cNvPr id="0" name=""/>
        <dsp:cNvSpPr/>
      </dsp:nvSpPr>
      <dsp:spPr>
        <a:xfrm rot="20395933">
          <a:off x="2547465" y="903566"/>
          <a:ext cx="392086" cy="42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20395933">
        <a:off x="2547465" y="903566"/>
        <a:ext cx="392086" cy="422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6022C-ABDC-46EE-872A-2D966AABA830}">
      <dsp:nvSpPr>
        <dsp:cNvPr id="0" name=""/>
        <dsp:cNvSpPr/>
      </dsp:nvSpPr>
      <dsp:spPr>
        <a:xfrm>
          <a:off x="1742697" y="744093"/>
          <a:ext cx="4954958" cy="495495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29FFC-1FD6-4BF8-93AD-E06E490C7962}">
      <dsp:nvSpPr>
        <dsp:cNvPr id="0" name=""/>
        <dsp:cNvSpPr/>
      </dsp:nvSpPr>
      <dsp:spPr>
        <a:xfrm>
          <a:off x="1742697" y="744093"/>
          <a:ext cx="4954958" cy="495495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64617-D957-4A70-ABAD-5B9280AE6C94}">
      <dsp:nvSpPr>
        <dsp:cNvPr id="0" name=""/>
        <dsp:cNvSpPr/>
      </dsp:nvSpPr>
      <dsp:spPr>
        <a:xfrm>
          <a:off x="1742697" y="744093"/>
          <a:ext cx="4954958" cy="495495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346C2-F3B5-4D81-8D27-A2FFA1C8A156}">
      <dsp:nvSpPr>
        <dsp:cNvPr id="0" name=""/>
        <dsp:cNvSpPr/>
      </dsp:nvSpPr>
      <dsp:spPr>
        <a:xfrm>
          <a:off x="1742697" y="744093"/>
          <a:ext cx="4954958" cy="495495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B3A59-8266-4A31-9E90-506F12D68104}">
      <dsp:nvSpPr>
        <dsp:cNvPr id="0" name=""/>
        <dsp:cNvSpPr/>
      </dsp:nvSpPr>
      <dsp:spPr>
        <a:xfrm>
          <a:off x="1742697" y="744093"/>
          <a:ext cx="4954958" cy="495495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4F149-84A0-48DD-A9FF-D8E75331D8FD}">
      <dsp:nvSpPr>
        <dsp:cNvPr id="0" name=""/>
        <dsp:cNvSpPr/>
      </dsp:nvSpPr>
      <dsp:spPr>
        <a:xfrm>
          <a:off x="3079488" y="2080884"/>
          <a:ext cx="2281376" cy="22813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latin typeface="Times New Roman" pitchFamily="18" charset="0"/>
              <a:cs typeface="Times New Roman" pitchFamily="18" charset="0"/>
            </a:rPr>
            <a:t>ІҮ.Жаңа сабақтың  жоспары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9488" y="2080884"/>
        <a:ext cx="2281376" cy="2281376"/>
      </dsp:txXfrm>
    </dsp:sp>
    <dsp:sp modelId="{4A4510A1-8D1F-4261-82E8-85F9566D4BB4}">
      <dsp:nvSpPr>
        <dsp:cNvPr id="0" name=""/>
        <dsp:cNvSpPr/>
      </dsp:nvSpPr>
      <dsp:spPr>
        <a:xfrm>
          <a:off x="2900334" y="3102"/>
          <a:ext cx="2639685" cy="1596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1.Кенесары Қасымұлы  көрнекті мемлекет қайраткері.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900334" y="3102"/>
        <a:ext cx="2639685" cy="1596963"/>
      </dsp:txXfrm>
    </dsp:sp>
    <dsp:sp modelId="{7EF3C655-B40C-4CD0-9687-F04CF519654D}">
      <dsp:nvSpPr>
        <dsp:cNvPr id="0" name=""/>
        <dsp:cNvSpPr/>
      </dsp:nvSpPr>
      <dsp:spPr>
        <a:xfrm>
          <a:off x="5500192" y="1675273"/>
          <a:ext cx="2043059" cy="1596963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2.Көтерілістің басталуы,себеп тері, жүрісі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0192" y="1675273"/>
        <a:ext cx="2043059" cy="1596963"/>
      </dsp:txXfrm>
    </dsp:sp>
    <dsp:sp modelId="{7A806008-9F56-4FA7-8BC0-4A93C5C11FB3}">
      <dsp:nvSpPr>
        <dsp:cNvPr id="0" name=""/>
        <dsp:cNvSpPr/>
      </dsp:nvSpPr>
      <dsp:spPr>
        <a:xfrm>
          <a:off x="4549959" y="4380902"/>
          <a:ext cx="2185301" cy="159696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3.Қазақ хандығының қалпына келтірілуі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959" y="4380902"/>
        <a:ext cx="2185301" cy="1596963"/>
      </dsp:txXfrm>
    </dsp:sp>
    <dsp:sp modelId="{800417FF-3F76-433A-8E5B-BA928D59B50D}">
      <dsp:nvSpPr>
        <dsp:cNvPr id="0" name=""/>
        <dsp:cNvSpPr/>
      </dsp:nvSpPr>
      <dsp:spPr>
        <a:xfrm>
          <a:off x="1719513" y="4380902"/>
          <a:ext cx="2156459" cy="1596963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4.Кенесарының  Қоқан  Қырғыз  аумағындағы қимылдары</a:t>
          </a:r>
          <a:r>
            <a:rPr lang="kk-KZ" sz="2000" kern="1200" dirty="0" smtClean="0"/>
            <a:t>.</a:t>
          </a:r>
          <a:endParaRPr lang="ru-RU" sz="2000" kern="1200" dirty="0"/>
        </a:p>
      </dsp:txBody>
      <dsp:txXfrm>
        <a:off x="1719513" y="4380902"/>
        <a:ext cx="2156459" cy="1596963"/>
      </dsp:txXfrm>
    </dsp:sp>
    <dsp:sp modelId="{CB611AA6-C7FF-4B6B-95FE-A66A3E49B63D}">
      <dsp:nvSpPr>
        <dsp:cNvPr id="0" name=""/>
        <dsp:cNvSpPr/>
      </dsp:nvSpPr>
      <dsp:spPr>
        <a:xfrm>
          <a:off x="814993" y="1675273"/>
          <a:ext cx="2207275" cy="159696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5.Көтерілістің  жеңілу себептері және тарихи маңызы.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993" y="1675273"/>
        <a:ext cx="2207275" cy="159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images/search?source=wiz&amp;img_url=http://chuny.ru/all.php?ztyg=codocaf/img22728-419.jpg&amp;_=1449331287170&amp;p=4&amp;text=%D2%9B%D0%B0%D0%B7%D0%B0%D2%9B%D1%81%D1%82%D0%B0%D0%BD%20%D0%BE%D1%80%D1%82%D0%B0%D2%9B%20%D2%AF%D0%B9%D1%96%D0%BC%D1%96%D0%B7%20%D1%81%D0%BB%D0%B0%D0%B9%D0%B4&amp;noreask=1&amp;pos=127&amp;rpt=simage&amp;lr=102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openxmlformats.org/officeDocument/2006/relationships/hyperlink" Target="https://yandex.kz/images/search?source=wiz&amp;img_url=http://photo.egemen.kz/wp-content/gallery/0105141/thumbs/thumbs_img_1998.jpg&amp;_=1449331285766&amp;p=2&amp;text=%D2%9B%D0%B0%D0%B7%D0%B0%D2%9B%D1%81%D1%82%D0%B0%D0%BD%20%D0%BE%D1%80%D1%82%D0%B0%D2%9B%20%D2%AF%D0%B9%D1%96%D0%BC%D1%96%D0%B7%20%D1%81%D0%BB%D0%B0%D0%B9%D0%B4&amp;noreask=1&amp;pos=77&amp;rpt=simage&amp;lr=1029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908720"/>
            <a:ext cx="2942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</a:p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Бұланды ауданы</a:t>
            </a:r>
          </a:p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Капитоновка орта мектебі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2862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тарих пәні мұғалімі </a:t>
            </a:r>
            <a:br>
              <a:rPr lang="kk-K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Шешхан Сетер</a:t>
            </a:r>
          </a:p>
        </p:txBody>
      </p:sp>
      <p:pic>
        <p:nvPicPr>
          <p:cNvPr id="10" name="Рисунок 9" descr="https://im3-tub-kz.yandex.net/i?id=6a31d3486e6742944999fe9bffeea350&amp;n=33&amp;h=190&amp;w=12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071678"/>
            <a:ext cx="1714512" cy="210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981075"/>
          </a:xfrm>
        </p:spPr>
        <p:txBody>
          <a:bodyPr>
            <a:normAutofit fontScale="90000"/>
          </a:bodyPr>
          <a:lstStyle/>
          <a:p>
            <a:r>
              <a:rPr lang="kk-KZ" altLang="ru-RU" sz="3300" i="1">
                <a:solidFill>
                  <a:schemeClr val="bg1"/>
                </a:solidFill>
              </a:rPr>
              <a:t>Бекіту</a:t>
            </a:r>
            <a:br>
              <a:rPr lang="kk-KZ" altLang="ru-RU" sz="3300" i="1">
                <a:solidFill>
                  <a:schemeClr val="bg1"/>
                </a:solidFill>
              </a:rPr>
            </a:br>
            <a:endParaRPr lang="ru-RU" altLang="ru-RU" i="1">
              <a:solidFill>
                <a:schemeClr val="bg1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04813"/>
            <a:ext cx="8229600" cy="552451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kk-KZ" altLang="ru-RU" b="1" i="1" dirty="0"/>
          </a:p>
          <a:p>
            <a:pPr>
              <a:buFont typeface="Wingdings" pitchFamily="2" charset="2"/>
              <a:buNone/>
            </a:pPr>
            <a:endParaRPr lang="kk-KZ" altLang="ru-RU" b="1" i="1" dirty="0"/>
          </a:p>
          <a:p>
            <a:pPr>
              <a:buFont typeface="Wingdings" pitchFamily="2" charset="2"/>
              <a:buNone/>
            </a:pPr>
            <a:endParaRPr lang="kk-KZ" altLang="ru-RU" b="1" i="1" dirty="0"/>
          </a:p>
          <a:p>
            <a:pPr>
              <a:buFont typeface="Wingdings" pitchFamily="2" charset="2"/>
              <a:buNone/>
            </a:pPr>
            <a:r>
              <a:rPr lang="kk-KZ" altLang="ru-RU" b="1" i="1" dirty="0"/>
              <a:t>І жұп: </a:t>
            </a:r>
          </a:p>
          <a:p>
            <a:pPr>
              <a:buFont typeface="Wingdings" pitchFamily="2" charset="2"/>
              <a:buNone/>
            </a:pPr>
            <a:r>
              <a:rPr lang="kk-KZ" altLang="ru-RU" b="1" i="1" dirty="0">
                <a:solidFill>
                  <a:srgbClr val="CC0000"/>
                </a:solidFill>
              </a:rPr>
              <a:t>Кенесары Қасымұлы көтерілісінің</a:t>
            </a:r>
          </a:p>
          <a:p>
            <a:pPr>
              <a:buFont typeface="Wingdings" pitchFamily="2" charset="2"/>
              <a:buNone/>
            </a:pPr>
            <a:r>
              <a:rPr lang="kk-KZ" altLang="ru-RU" b="1" i="1" dirty="0">
                <a:solidFill>
                  <a:srgbClr val="CC0000"/>
                </a:solidFill>
              </a:rPr>
              <a:t>себептері неде?</a:t>
            </a:r>
          </a:p>
          <a:p>
            <a:pPr>
              <a:buFont typeface="Wingdings" pitchFamily="2" charset="2"/>
              <a:buNone/>
            </a:pPr>
            <a:r>
              <a:rPr lang="kk-KZ" altLang="ru-RU" b="1" i="1" dirty="0"/>
              <a:t>ІІ жұп:</a:t>
            </a:r>
            <a:r>
              <a:rPr lang="kk-KZ" altLang="ru-RU" b="1" i="1" dirty="0">
                <a:solidFill>
                  <a:srgbClr val="CC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kk-KZ" altLang="ru-RU" b="1" i="1" dirty="0">
                <a:solidFill>
                  <a:srgbClr val="CC0000"/>
                </a:solidFill>
              </a:rPr>
              <a:t>Кенесары Қасымұлы көтерілісіні</a:t>
            </a:r>
          </a:p>
          <a:p>
            <a:pPr>
              <a:buFont typeface="Wingdings" pitchFamily="2" charset="2"/>
              <a:buNone/>
            </a:pPr>
            <a:r>
              <a:rPr lang="kk-KZ" altLang="ru-RU" b="1" i="1" dirty="0">
                <a:solidFill>
                  <a:srgbClr val="CC0000"/>
                </a:solidFill>
              </a:rPr>
              <a:t>мақсаты неде?</a:t>
            </a:r>
          </a:p>
          <a:p>
            <a:pPr>
              <a:buFont typeface="Wingdings" pitchFamily="2" charset="2"/>
              <a:buNone/>
            </a:pPr>
            <a:endParaRPr lang="ru-RU" altLang="ru-RU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276600" y="2667000"/>
            <a:ext cx="3124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/>
              <a:t>Көтерілістің </a:t>
            </a:r>
          </a:p>
          <a:p>
            <a:pPr algn="ctr"/>
            <a:r>
              <a:rPr lang="ru-RU" altLang="ru-RU" sz="3200" b="1"/>
              <a:t>себебтері</a:t>
            </a:r>
          </a:p>
        </p:txBody>
      </p:sp>
      <p:sp>
        <p:nvSpPr>
          <p:cNvPr id="34819" name="Oval 6"/>
          <p:cNvSpPr>
            <a:spLocks noChangeArrowheads="1"/>
          </p:cNvSpPr>
          <p:nvPr/>
        </p:nvSpPr>
        <p:spPr bwMode="auto">
          <a:xfrm>
            <a:off x="762000" y="990600"/>
            <a:ext cx="3429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000" b="1"/>
              <a:t>1. Патша үкіметі </a:t>
            </a:r>
          </a:p>
          <a:p>
            <a:pPr algn="ctr"/>
            <a:r>
              <a:rPr lang="kk-KZ" altLang="ru-RU" sz="2000" b="1"/>
              <a:t>жерлерді жаппай</a:t>
            </a:r>
          </a:p>
          <a:p>
            <a:pPr algn="ctr"/>
            <a:r>
              <a:rPr lang="kk-KZ" altLang="ru-RU" sz="2000" b="1"/>
              <a:t> тартып ала бастады</a:t>
            </a:r>
            <a:endParaRPr lang="ru-RU" altLang="ru-RU" sz="2000" b="1"/>
          </a:p>
          <a:p>
            <a:pPr algn="ctr"/>
            <a:endParaRPr lang="ru-RU" altLang="ru-RU" sz="2000"/>
          </a:p>
        </p:txBody>
      </p:sp>
      <p:sp>
        <p:nvSpPr>
          <p:cNvPr id="34820" name="Oval 7"/>
          <p:cNvSpPr>
            <a:spLocks noChangeArrowheads="1"/>
          </p:cNvSpPr>
          <p:nvPr/>
        </p:nvSpPr>
        <p:spPr bwMode="auto">
          <a:xfrm>
            <a:off x="5181600" y="3962400"/>
            <a:ext cx="3657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000" b="1"/>
              <a:t>4. Патша үкіметінің әскери</a:t>
            </a:r>
          </a:p>
          <a:p>
            <a:pPr algn="ctr"/>
            <a:r>
              <a:rPr lang="kk-KZ" altLang="ru-RU" sz="2000" b="1"/>
              <a:t> отрядтары шабуыл жасап </a:t>
            </a:r>
          </a:p>
          <a:p>
            <a:pPr algn="ctr"/>
            <a:r>
              <a:rPr lang="kk-KZ" altLang="ru-RU" sz="2000" b="1"/>
              <a:t>күн көрсетпеді</a:t>
            </a:r>
            <a:endParaRPr lang="ru-RU" altLang="ru-RU" sz="2000" b="1"/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684213" y="3860800"/>
            <a:ext cx="34290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000" b="1"/>
              <a:t>3. Алым- салық </a:t>
            </a:r>
          </a:p>
          <a:p>
            <a:pPr algn="ctr"/>
            <a:r>
              <a:rPr lang="kk-KZ" altLang="ru-RU" sz="2000" b="1"/>
              <a:t>түрлері көбейе түсті</a:t>
            </a:r>
            <a:endParaRPr lang="ru-RU" altLang="ru-RU" sz="2000" b="1"/>
          </a:p>
          <a:p>
            <a:pPr algn="ctr"/>
            <a:endParaRPr lang="ru-RU" altLang="ru-RU" sz="2000"/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5410200" y="8382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000" b="1"/>
              <a:t>2. Хан билігінің</a:t>
            </a:r>
          </a:p>
          <a:p>
            <a:pPr algn="ctr"/>
            <a:r>
              <a:rPr lang="kk-KZ" altLang="ru-RU" sz="2000" b="1"/>
              <a:t> жойылуы</a:t>
            </a:r>
          </a:p>
          <a:p>
            <a:pPr algn="ctr"/>
            <a:r>
              <a:rPr lang="kk-KZ" altLang="ru-RU" sz="2000" b="1"/>
              <a:t> наразылық туғызды</a:t>
            </a:r>
            <a:endParaRPr lang="ru-RU" altLang="ru-RU" sz="2000" b="1"/>
          </a:p>
        </p:txBody>
      </p:sp>
      <p:sp>
        <p:nvSpPr>
          <p:cNvPr id="39943" name="Line 11"/>
          <p:cNvSpPr>
            <a:spLocks noChangeShapeType="1"/>
          </p:cNvSpPr>
          <p:nvPr/>
        </p:nvSpPr>
        <p:spPr bwMode="auto">
          <a:xfrm flipV="1">
            <a:off x="5029200" y="2209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12"/>
          <p:cNvSpPr>
            <a:spLocks noChangeShapeType="1"/>
          </p:cNvSpPr>
          <p:nvPr/>
        </p:nvSpPr>
        <p:spPr bwMode="auto">
          <a:xfrm flipH="1">
            <a:off x="3733800" y="4038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4800600" y="4038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 flipH="1" flipV="1">
            <a:off x="3962400" y="2209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34821" grpId="0" animBg="1"/>
      <p:bldP spid="348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276600" y="2438400"/>
            <a:ext cx="3124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err="1"/>
              <a:t>Көтерілістің</a:t>
            </a:r>
            <a:r>
              <a:rPr lang="ru-RU" altLang="ru-RU" sz="3200" b="1" dirty="0"/>
              <a:t> </a:t>
            </a:r>
          </a:p>
          <a:p>
            <a:pPr algn="ctr"/>
            <a:r>
              <a:rPr lang="kk-KZ" altLang="ru-RU" sz="3200" b="1" dirty="0"/>
              <a:t>мақсаты</a:t>
            </a:r>
            <a:endParaRPr lang="ru-RU" altLang="ru-RU" sz="3200" b="1" dirty="0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685800" y="533400"/>
            <a:ext cx="3429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800" b="1"/>
              <a:t>1. Жерлерді </a:t>
            </a:r>
          </a:p>
          <a:p>
            <a:pPr algn="ctr"/>
            <a:r>
              <a:rPr lang="kk-KZ" altLang="ru-RU" sz="2800" b="1"/>
              <a:t>өздеріне қайтару</a:t>
            </a:r>
            <a:endParaRPr lang="ru-RU" altLang="ru-RU" sz="2800" b="1"/>
          </a:p>
        </p:txBody>
      </p:sp>
      <p:sp>
        <p:nvSpPr>
          <p:cNvPr id="35844" name="Oval 6"/>
          <p:cNvSpPr>
            <a:spLocks noChangeArrowheads="1"/>
          </p:cNvSpPr>
          <p:nvPr/>
        </p:nvSpPr>
        <p:spPr bwMode="auto">
          <a:xfrm>
            <a:off x="1828800" y="4495800"/>
            <a:ext cx="56388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k-KZ" altLang="ru-RU" sz="2800" b="1"/>
          </a:p>
          <a:p>
            <a:pPr algn="ctr"/>
            <a:r>
              <a:rPr lang="kk-KZ" altLang="ru-RU" sz="2800" b="1"/>
              <a:t>3. Алым-салықтарды</a:t>
            </a:r>
          </a:p>
          <a:p>
            <a:pPr algn="ctr"/>
            <a:r>
              <a:rPr lang="kk-KZ" altLang="ru-RU" sz="2800" b="1"/>
              <a:t>жою</a:t>
            </a:r>
            <a:endParaRPr lang="ru-RU" altLang="ru-RU" sz="2800" b="1"/>
          </a:p>
          <a:p>
            <a:pPr algn="ctr"/>
            <a:endParaRPr lang="ru-RU" altLang="ru-RU" sz="2800"/>
          </a:p>
        </p:txBody>
      </p:sp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5486400" y="3810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k-KZ" altLang="ru-RU" sz="2800" b="1"/>
          </a:p>
          <a:p>
            <a:pPr algn="ctr"/>
            <a:r>
              <a:rPr lang="kk-KZ" altLang="ru-RU" sz="2800" b="1"/>
              <a:t>2.Округтерді</a:t>
            </a:r>
          </a:p>
          <a:p>
            <a:pPr algn="ctr"/>
            <a:r>
              <a:rPr lang="kk-KZ" altLang="ru-RU" sz="2800" b="1"/>
              <a:t> тарату</a:t>
            </a:r>
            <a:endParaRPr lang="ru-RU" altLang="ru-RU" sz="2800" b="1"/>
          </a:p>
          <a:p>
            <a:pPr algn="ctr"/>
            <a:endParaRPr lang="ru-RU" altLang="ru-RU" sz="2800" b="1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V="1">
            <a:off x="4800600" y="1981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H="1">
            <a:off x="47244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H="1" flipV="1">
            <a:off x="3962400" y="1981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mypresentation.ru/documents/437d390d1df9fa86112ec2abae3e5006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25805" t="39062" r="23133" b="25781"/>
          <a:stretch>
            <a:fillRect/>
          </a:stretch>
        </p:blipFill>
        <p:spPr bwMode="auto">
          <a:xfrm>
            <a:off x="1285852" y="428604"/>
            <a:ext cx="664373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3.proshkolu.ru/content/media/pic/std/2000000/1870000/1869087-a2e0c6a5b5dc95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4707" t="22461" r="18741" b="9179"/>
          <a:stretch>
            <a:fillRect/>
          </a:stretch>
        </p:blipFill>
        <p:spPr bwMode="auto">
          <a:xfrm>
            <a:off x="395536" y="1484784"/>
            <a:ext cx="68407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 descr="http://vmireinteresnogo.com/images/91978c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481" y="3861048"/>
            <a:ext cx="2303983" cy="2592288"/>
          </a:xfrm>
          <a:prstGeom prst="rect">
            <a:avLst/>
          </a:prstGeom>
          <a:noFill/>
        </p:spPr>
      </p:pic>
      <p:pic>
        <p:nvPicPr>
          <p:cNvPr id="11272" name="Picture 8" descr="http://cs322825.vk.me/v322825261/1fd6/GEfkh1O1j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0768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Овал 4"/>
          <p:cNvSpPr/>
          <p:nvPr/>
        </p:nvSpPr>
        <p:spPr>
          <a:xfrm>
            <a:off x="7096079" y="2388781"/>
            <a:ext cx="1149472" cy="77708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14480" y="1785926"/>
            <a:ext cx="5786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сабақты пысықтау.    </a:t>
            </a:r>
            <a:endParaRPr kumimoji="0" lang="kk-KZ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Сұрақ-жауап</a:t>
            </a:r>
            <a:endParaRPr kumimoji="0" lang="kk-KZ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korebo.74335s001.edusite.ru/DswMedia/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144000" cy="8126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72386" cy="439718"/>
          </a:xfrm>
        </p:spPr>
        <p:txBody>
          <a:bodyPr>
            <a:no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XIX ғасырдың 20 ж Қоқан билігінде болған қазақ жерлері?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785794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(Оңтүстік және Жетісу)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442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«Кенесарыға көзсіз ерлік тән еді» деп жазған орыс зерттеушілерінің бірі?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157161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(Майер)</a:t>
            </a:r>
            <a:endParaRPr lang="ru-RU" sz="2000" b="1" dirty="0">
              <a:solidFill>
                <a:srgbClr val="FF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71678"/>
            <a:ext cx="430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Мал өсірушілер төлейтін салық түрі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143116"/>
            <a:ext cx="90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(Зекет)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928934"/>
            <a:ext cx="409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Жасаулар қандай қызмет атқарды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928934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(Ханның кеңесшісі)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50043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Кенесарының қапылыста қаза тапқанын баяндайтын дастан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3857628"/>
            <a:ext cx="277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(Наурызбай-Қаншайым)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286256"/>
            <a:ext cx="457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Қырғыздарға аттанған сарбаздар саны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457200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(екі мың)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5000636"/>
            <a:ext cx="450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Кенесарының тұрақты әскерінің саны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429264"/>
            <a:ext cx="174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(жиырма мың)</a:t>
            </a:r>
            <a:endParaRPr lang="ru-RU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8" grpId="1"/>
      <p:bldP spid="9" grpId="0"/>
      <p:bldP spid="10" grpId="0"/>
      <p:bldP spid="11" grpId="2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-214313"/>
            <a:ext cx="8229600" cy="928688"/>
          </a:xfrm>
        </p:spPr>
        <p:txBody>
          <a:bodyPr/>
          <a:lstStyle/>
          <a:p>
            <a:pPr algn="ctr" eaLnBrk="1" hangingPunct="1"/>
            <a:r>
              <a:rPr lang="kk-KZ" alt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Дискуссиялық өрнек</a:t>
            </a:r>
            <a:endParaRPr lang="ru-RU" altLang="ru-RU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42875" y="642938"/>
            <a:ext cx="57864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Кенсарының ағасы Саржанды Қоқан ханы өлтірді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12-конечная звезда 3"/>
          <p:cNvSpPr>
            <a:spLocks noChangeArrowheads="1"/>
          </p:cNvSpPr>
          <p:nvPr/>
        </p:nvSpPr>
        <p:spPr bwMode="auto">
          <a:xfrm>
            <a:off x="5500688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" name="12-конечная звезда 4"/>
          <p:cNvSpPr>
            <a:spLocks noChangeArrowheads="1"/>
          </p:cNvSpPr>
          <p:nvPr/>
        </p:nvSpPr>
        <p:spPr bwMode="auto">
          <a:xfrm>
            <a:off x="7358063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42875" y="1500188"/>
            <a:ext cx="5929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Кенесары Абылай ханның шөбересі</a:t>
            </a:r>
            <a:r>
              <a:rPr lang="kk-KZ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42875" y="242887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1845 ж. сәуірде Кенесары ауылына орыс елшілері Долгов пен Герн келді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42875" y="3357563"/>
            <a:ext cx="5715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Қырғыз манаптары Кенесарының Қоқан хандығына қарсы бірігіп күресу жөніндегі ұсынысын қабылдамады</a:t>
            </a:r>
            <a:r>
              <a:rPr lang="kk-KZ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42875" y="4357688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1844 жылы шілдеде көтерілісшілер жеңіліс тапты</a:t>
            </a: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142875" y="5357813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1843 жылы көтерілісті басуға сұлтан Жан-</a:t>
            </a:r>
          </a:p>
          <a:p>
            <a:pPr eaLnBrk="1" hangingPunct="1"/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төреұлы, Айшуақұлы белсене кірісті</a:t>
            </a:r>
          </a:p>
        </p:txBody>
      </p:sp>
      <p:sp>
        <p:nvSpPr>
          <p:cNvPr id="11" name="12-конечная звезда 10"/>
          <p:cNvSpPr>
            <a:spLocks noChangeArrowheads="1"/>
          </p:cNvSpPr>
          <p:nvPr/>
        </p:nvSpPr>
        <p:spPr bwMode="auto">
          <a:xfrm>
            <a:off x="5500688" y="1785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" name="12-конечная звезда 11"/>
          <p:cNvSpPr>
            <a:spLocks noChangeArrowheads="1"/>
          </p:cNvSpPr>
          <p:nvPr/>
        </p:nvSpPr>
        <p:spPr bwMode="auto">
          <a:xfrm>
            <a:off x="7429500" y="1785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3" name="12-конечная звезда 12"/>
          <p:cNvSpPr>
            <a:spLocks noChangeArrowheads="1"/>
          </p:cNvSpPr>
          <p:nvPr/>
        </p:nvSpPr>
        <p:spPr bwMode="auto">
          <a:xfrm>
            <a:off x="5572125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" name="12-конечная звезда 13"/>
          <p:cNvSpPr>
            <a:spLocks noChangeArrowheads="1"/>
          </p:cNvSpPr>
          <p:nvPr/>
        </p:nvSpPr>
        <p:spPr bwMode="auto">
          <a:xfrm>
            <a:off x="7500938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8" name="12-конечная звезда 17"/>
          <p:cNvSpPr>
            <a:spLocks noChangeArrowheads="1"/>
          </p:cNvSpPr>
          <p:nvPr/>
        </p:nvSpPr>
        <p:spPr bwMode="auto">
          <a:xfrm>
            <a:off x="5572125" y="435768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9" name="12-конечная звезда 18"/>
          <p:cNvSpPr>
            <a:spLocks noChangeArrowheads="1"/>
          </p:cNvSpPr>
          <p:nvPr/>
        </p:nvSpPr>
        <p:spPr bwMode="auto">
          <a:xfrm>
            <a:off x="7572375" y="4286250"/>
            <a:ext cx="1571625" cy="928688"/>
          </a:xfrm>
          <a:custGeom>
            <a:avLst/>
            <a:gdLst>
              <a:gd name="T0" fmla="*/ 1466346 w 1571625"/>
              <a:gd name="T1" fmla="*/ 232172 h 928688"/>
              <a:gd name="T2" fmla="*/ 1571625 w 1571625"/>
              <a:gd name="T3" fmla="*/ 464344 h 928688"/>
              <a:gd name="T4" fmla="*/ 1466346 w 1571625"/>
              <a:gd name="T5" fmla="*/ 696516 h 928688"/>
              <a:gd name="T6" fmla="*/ 1178719 w 1571625"/>
              <a:gd name="T7" fmla="*/ 866478 h 928688"/>
              <a:gd name="T8" fmla="*/ 785813 w 1571625"/>
              <a:gd name="T9" fmla="*/ 928688 h 928688"/>
              <a:gd name="T10" fmla="*/ 392906 w 1571625"/>
              <a:gd name="T11" fmla="*/ 866478 h 928688"/>
              <a:gd name="T12" fmla="*/ 105279 w 1571625"/>
              <a:gd name="T13" fmla="*/ 696516 h 928688"/>
              <a:gd name="T14" fmla="*/ 0 w 1571625"/>
              <a:gd name="T15" fmla="*/ 464344 h 928688"/>
              <a:gd name="T16" fmla="*/ 105279 w 1571625"/>
              <a:gd name="T17" fmla="*/ 232172 h 928688"/>
              <a:gd name="T18" fmla="*/ 392906 w 1571625"/>
              <a:gd name="T19" fmla="*/ 62210 h 928688"/>
              <a:gd name="T20" fmla="*/ 785813 w 1571625"/>
              <a:gd name="T21" fmla="*/ 0 h 928688"/>
              <a:gd name="T22" fmla="*/ 1178719 w 1571625"/>
              <a:gd name="T23" fmla="*/ 62210 h 928688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8"/>
              <a:gd name="T38" fmla="*/ 1202552 w 1571625"/>
              <a:gd name="T39" fmla="*/ 710600 h 928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8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3"/>
                </a:lnTo>
                <a:lnTo>
                  <a:pt x="785813" y="0"/>
                </a:lnTo>
                <a:lnTo>
                  <a:pt x="938350" y="127953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80"/>
                </a:lnTo>
                <a:lnTo>
                  <a:pt x="1466346" y="696516"/>
                </a:lnTo>
                <a:lnTo>
                  <a:pt x="1202552" y="710600"/>
                </a:lnTo>
                <a:lnTo>
                  <a:pt x="1178719" y="866478"/>
                </a:lnTo>
                <a:lnTo>
                  <a:pt x="938350" y="800735"/>
                </a:lnTo>
                <a:lnTo>
                  <a:pt x="785813" y="928688"/>
                </a:lnTo>
                <a:lnTo>
                  <a:pt x="633275" y="800735"/>
                </a:lnTo>
                <a:lnTo>
                  <a:pt x="392906" y="866478"/>
                </a:lnTo>
                <a:lnTo>
                  <a:pt x="369073" y="710600"/>
                </a:lnTo>
                <a:lnTo>
                  <a:pt x="105279" y="696516"/>
                </a:lnTo>
                <a:lnTo>
                  <a:pt x="216535" y="554480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2" name="12-конечная звезда 21"/>
          <p:cNvSpPr>
            <a:spLocks noChangeArrowheads="1"/>
          </p:cNvSpPr>
          <p:nvPr/>
        </p:nvSpPr>
        <p:spPr bwMode="auto">
          <a:xfrm>
            <a:off x="5643563" y="5286375"/>
            <a:ext cx="1571625" cy="785813"/>
          </a:xfrm>
          <a:custGeom>
            <a:avLst/>
            <a:gdLst>
              <a:gd name="T0" fmla="*/ 1466346 w 1571625"/>
              <a:gd name="T1" fmla="*/ 196453 h 785813"/>
              <a:gd name="T2" fmla="*/ 1571625 w 1571625"/>
              <a:gd name="T3" fmla="*/ 392907 h 785813"/>
              <a:gd name="T4" fmla="*/ 1466346 w 1571625"/>
              <a:gd name="T5" fmla="*/ 589360 h 785813"/>
              <a:gd name="T6" fmla="*/ 1178719 w 1571625"/>
              <a:gd name="T7" fmla="*/ 733174 h 785813"/>
              <a:gd name="T8" fmla="*/ 785813 w 1571625"/>
              <a:gd name="T9" fmla="*/ 785813 h 785813"/>
              <a:gd name="T10" fmla="*/ 392906 w 1571625"/>
              <a:gd name="T11" fmla="*/ 733174 h 785813"/>
              <a:gd name="T12" fmla="*/ 105279 w 1571625"/>
              <a:gd name="T13" fmla="*/ 589360 h 785813"/>
              <a:gd name="T14" fmla="*/ 0 w 1571625"/>
              <a:gd name="T15" fmla="*/ 392907 h 785813"/>
              <a:gd name="T16" fmla="*/ 105279 w 1571625"/>
              <a:gd name="T17" fmla="*/ 196453 h 785813"/>
              <a:gd name="T18" fmla="*/ 392906 w 1571625"/>
              <a:gd name="T19" fmla="*/ 52639 h 785813"/>
              <a:gd name="T20" fmla="*/ 785813 w 1571625"/>
              <a:gd name="T21" fmla="*/ 0 h 785813"/>
              <a:gd name="T22" fmla="*/ 1178719 w 1571625"/>
              <a:gd name="T23" fmla="*/ 52639 h 785813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3"/>
              <a:gd name="T38" fmla="*/ 1202552 w 1571625"/>
              <a:gd name="T39" fmla="*/ 601277 h 7858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3">
                <a:moveTo>
                  <a:pt x="0" y="392907"/>
                </a:moveTo>
                <a:lnTo>
                  <a:pt x="216535" y="316638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8"/>
                </a:lnTo>
                <a:lnTo>
                  <a:pt x="785813" y="0"/>
                </a:lnTo>
                <a:lnTo>
                  <a:pt x="938350" y="108268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8"/>
                </a:lnTo>
                <a:lnTo>
                  <a:pt x="1571625" y="392907"/>
                </a:lnTo>
                <a:lnTo>
                  <a:pt x="1355090" y="469175"/>
                </a:lnTo>
                <a:lnTo>
                  <a:pt x="1466346" y="589360"/>
                </a:lnTo>
                <a:lnTo>
                  <a:pt x="1202552" y="601277"/>
                </a:lnTo>
                <a:lnTo>
                  <a:pt x="1178719" y="733174"/>
                </a:lnTo>
                <a:lnTo>
                  <a:pt x="938350" y="677545"/>
                </a:lnTo>
                <a:lnTo>
                  <a:pt x="785813" y="785813"/>
                </a:lnTo>
                <a:lnTo>
                  <a:pt x="633275" y="677545"/>
                </a:lnTo>
                <a:lnTo>
                  <a:pt x="392906" y="733174"/>
                </a:lnTo>
                <a:lnTo>
                  <a:pt x="369073" y="601277"/>
                </a:lnTo>
                <a:lnTo>
                  <a:pt x="105279" y="589360"/>
                </a:lnTo>
                <a:lnTo>
                  <a:pt x="216535" y="469175"/>
                </a:lnTo>
                <a:lnTo>
                  <a:pt x="0" y="392907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3" name="12-конечная звезда 22"/>
          <p:cNvSpPr>
            <a:spLocks noChangeArrowheads="1"/>
          </p:cNvSpPr>
          <p:nvPr/>
        </p:nvSpPr>
        <p:spPr bwMode="auto">
          <a:xfrm>
            <a:off x="7643813" y="5214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7" name="12-конечная звезда 26"/>
          <p:cNvSpPr>
            <a:spLocks noChangeArrowheads="1"/>
          </p:cNvSpPr>
          <p:nvPr/>
        </p:nvSpPr>
        <p:spPr bwMode="auto">
          <a:xfrm>
            <a:off x="5572125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8" name="12-конечная звезда 27"/>
          <p:cNvSpPr>
            <a:spLocks noChangeArrowheads="1"/>
          </p:cNvSpPr>
          <p:nvPr/>
        </p:nvSpPr>
        <p:spPr bwMode="auto">
          <a:xfrm>
            <a:off x="7500938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21" name="TextBox 9"/>
          <p:cNvSpPr txBox="1">
            <a:spLocks noChangeArrowheads="1"/>
          </p:cNvSpPr>
          <p:nvPr/>
        </p:nvSpPr>
        <p:spPr bwMode="auto">
          <a:xfrm>
            <a:off x="0" y="6072188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1857 жылы Кенсары Майтөбе түбінде қаза </a:t>
            </a:r>
          </a:p>
          <a:p>
            <a:pPr eaLnBrk="1" hangingPunct="1"/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тапты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12-конечная звезда 39"/>
          <p:cNvSpPr>
            <a:spLocks noChangeArrowheads="1"/>
          </p:cNvSpPr>
          <p:nvPr/>
        </p:nvSpPr>
        <p:spPr bwMode="auto">
          <a:xfrm>
            <a:off x="5715000" y="6072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" name="12-конечная звезда 40"/>
          <p:cNvSpPr>
            <a:spLocks noChangeArrowheads="1"/>
          </p:cNvSpPr>
          <p:nvPr/>
        </p:nvSpPr>
        <p:spPr bwMode="auto">
          <a:xfrm>
            <a:off x="7643813" y="6000750"/>
            <a:ext cx="1571625" cy="785813"/>
          </a:xfrm>
          <a:custGeom>
            <a:avLst/>
            <a:gdLst>
              <a:gd name="T0" fmla="*/ 1466346 w 1571625"/>
              <a:gd name="T1" fmla="*/ 196453 h 785813"/>
              <a:gd name="T2" fmla="*/ 1571625 w 1571625"/>
              <a:gd name="T3" fmla="*/ 392907 h 785813"/>
              <a:gd name="T4" fmla="*/ 1466346 w 1571625"/>
              <a:gd name="T5" fmla="*/ 589360 h 785813"/>
              <a:gd name="T6" fmla="*/ 1178719 w 1571625"/>
              <a:gd name="T7" fmla="*/ 733174 h 785813"/>
              <a:gd name="T8" fmla="*/ 785813 w 1571625"/>
              <a:gd name="T9" fmla="*/ 785813 h 785813"/>
              <a:gd name="T10" fmla="*/ 392906 w 1571625"/>
              <a:gd name="T11" fmla="*/ 733174 h 785813"/>
              <a:gd name="T12" fmla="*/ 105279 w 1571625"/>
              <a:gd name="T13" fmla="*/ 589360 h 785813"/>
              <a:gd name="T14" fmla="*/ 0 w 1571625"/>
              <a:gd name="T15" fmla="*/ 392907 h 785813"/>
              <a:gd name="T16" fmla="*/ 105279 w 1571625"/>
              <a:gd name="T17" fmla="*/ 196453 h 785813"/>
              <a:gd name="T18" fmla="*/ 392906 w 1571625"/>
              <a:gd name="T19" fmla="*/ 52639 h 785813"/>
              <a:gd name="T20" fmla="*/ 785813 w 1571625"/>
              <a:gd name="T21" fmla="*/ 0 h 785813"/>
              <a:gd name="T22" fmla="*/ 1178719 w 1571625"/>
              <a:gd name="T23" fmla="*/ 52639 h 785813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3"/>
              <a:gd name="T38" fmla="*/ 1202552 w 1571625"/>
              <a:gd name="T39" fmla="*/ 601277 h 7858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3">
                <a:moveTo>
                  <a:pt x="0" y="392907"/>
                </a:moveTo>
                <a:lnTo>
                  <a:pt x="216535" y="316638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8"/>
                </a:lnTo>
                <a:lnTo>
                  <a:pt x="785813" y="0"/>
                </a:lnTo>
                <a:lnTo>
                  <a:pt x="938350" y="108268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8"/>
                </a:lnTo>
                <a:lnTo>
                  <a:pt x="1571625" y="392907"/>
                </a:lnTo>
                <a:lnTo>
                  <a:pt x="1355090" y="469175"/>
                </a:lnTo>
                <a:lnTo>
                  <a:pt x="1466346" y="589360"/>
                </a:lnTo>
                <a:lnTo>
                  <a:pt x="1202552" y="601277"/>
                </a:lnTo>
                <a:lnTo>
                  <a:pt x="1178719" y="733174"/>
                </a:lnTo>
                <a:lnTo>
                  <a:pt x="938350" y="677545"/>
                </a:lnTo>
                <a:lnTo>
                  <a:pt x="785813" y="785813"/>
                </a:lnTo>
                <a:lnTo>
                  <a:pt x="633275" y="677545"/>
                </a:lnTo>
                <a:lnTo>
                  <a:pt x="392906" y="733174"/>
                </a:lnTo>
                <a:lnTo>
                  <a:pt x="369073" y="601277"/>
                </a:lnTo>
                <a:lnTo>
                  <a:pt x="105279" y="589360"/>
                </a:lnTo>
                <a:lnTo>
                  <a:pt x="216535" y="469175"/>
                </a:lnTo>
                <a:lnTo>
                  <a:pt x="0" y="392907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4" grpId="0" animBg="1"/>
      <p:bldP spid="5" grpId="0" animBg="1"/>
      <p:bldP spid="25606" grpId="0"/>
      <p:bldP spid="25607" grpId="0"/>
      <p:bldP spid="25608" grpId="0"/>
      <p:bldP spid="25609" grpId="0"/>
      <p:bldP spid="25610" grpId="0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3" grpId="0" animBg="1"/>
      <p:bldP spid="27" grpId="0" animBg="1"/>
      <p:bldP spid="28" grpId="0" animBg="1"/>
      <p:bldP spid="25621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-214313"/>
            <a:ext cx="8229600" cy="928688"/>
          </a:xfrm>
        </p:spPr>
        <p:txBody>
          <a:bodyPr/>
          <a:lstStyle/>
          <a:p>
            <a:pPr algn="ctr" eaLnBrk="1" hangingPunct="1"/>
            <a:r>
              <a:rPr lang="kk-KZ" alt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Дискуссиялық өрнек</a:t>
            </a:r>
            <a:endParaRPr lang="ru-RU" altLang="ru-RU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42875" y="642938"/>
            <a:ext cx="57864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Кенсарының ағасы Саржанды Қоқан ханы өлтірді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12-конечная звезда 3"/>
          <p:cNvSpPr>
            <a:spLocks noChangeArrowheads="1"/>
          </p:cNvSpPr>
          <p:nvPr/>
        </p:nvSpPr>
        <p:spPr bwMode="auto">
          <a:xfrm>
            <a:off x="5500688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ИӘ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>
            <a:spLocks noChangeArrowheads="1"/>
          </p:cNvSpPr>
          <p:nvPr/>
        </p:nvSpPr>
        <p:spPr bwMode="auto">
          <a:xfrm>
            <a:off x="7358063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42875" y="1500188"/>
            <a:ext cx="5929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Кенесары Абылай ханның шөбересі</a:t>
            </a:r>
            <a:r>
              <a:rPr lang="kk-KZ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42875" y="242887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1845 ж. сәуірде Кенесары ауылына орыс елшілері Долгов пен Герн келді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42875" y="3357563"/>
            <a:ext cx="5715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Қырғыз манаптары Кенесарының Қоқан хандығына қарсы бірігіп күресу жөніндегі ұсынысын қабылдамады</a:t>
            </a:r>
            <a:r>
              <a:rPr lang="kk-KZ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42875" y="4357688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1844 жылы шілдеде көтерілісшілер жеңіліс тапты</a:t>
            </a: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142875" y="5357813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1843 жылы көтерілісті басуға сұлтан Жан-</a:t>
            </a:r>
          </a:p>
          <a:p>
            <a:pPr eaLnBrk="1" hangingPunct="1"/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төреұлы, Айшуақұлы белсене кірісті</a:t>
            </a:r>
          </a:p>
        </p:txBody>
      </p:sp>
      <p:sp>
        <p:nvSpPr>
          <p:cNvPr id="11" name="12-конечная звезда 10"/>
          <p:cNvSpPr>
            <a:spLocks noChangeArrowheads="1"/>
          </p:cNvSpPr>
          <p:nvPr/>
        </p:nvSpPr>
        <p:spPr bwMode="auto">
          <a:xfrm>
            <a:off x="5500688" y="1785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" name="12-конечная звезда 11"/>
          <p:cNvSpPr>
            <a:spLocks noChangeArrowheads="1"/>
          </p:cNvSpPr>
          <p:nvPr/>
        </p:nvSpPr>
        <p:spPr bwMode="auto">
          <a:xfrm>
            <a:off x="7429500" y="1785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-конечная звезда 12"/>
          <p:cNvSpPr>
            <a:spLocks noChangeArrowheads="1"/>
          </p:cNvSpPr>
          <p:nvPr/>
        </p:nvSpPr>
        <p:spPr bwMode="auto">
          <a:xfrm>
            <a:off x="5572125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2-конечная звезда 13"/>
          <p:cNvSpPr>
            <a:spLocks noChangeArrowheads="1"/>
          </p:cNvSpPr>
          <p:nvPr/>
        </p:nvSpPr>
        <p:spPr bwMode="auto">
          <a:xfrm>
            <a:off x="7500938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8" name="12-конечная звезда 17"/>
          <p:cNvSpPr>
            <a:spLocks noChangeArrowheads="1"/>
          </p:cNvSpPr>
          <p:nvPr/>
        </p:nvSpPr>
        <p:spPr bwMode="auto">
          <a:xfrm>
            <a:off x="5572125" y="435768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9" name="12-конечная звезда 18"/>
          <p:cNvSpPr>
            <a:spLocks noChangeArrowheads="1"/>
          </p:cNvSpPr>
          <p:nvPr/>
        </p:nvSpPr>
        <p:spPr bwMode="auto">
          <a:xfrm>
            <a:off x="7572375" y="4286250"/>
            <a:ext cx="1571625" cy="928688"/>
          </a:xfrm>
          <a:custGeom>
            <a:avLst/>
            <a:gdLst>
              <a:gd name="T0" fmla="*/ 1466346 w 1571625"/>
              <a:gd name="T1" fmla="*/ 232172 h 928688"/>
              <a:gd name="T2" fmla="*/ 1571625 w 1571625"/>
              <a:gd name="T3" fmla="*/ 464344 h 928688"/>
              <a:gd name="T4" fmla="*/ 1466346 w 1571625"/>
              <a:gd name="T5" fmla="*/ 696516 h 928688"/>
              <a:gd name="T6" fmla="*/ 1178719 w 1571625"/>
              <a:gd name="T7" fmla="*/ 866478 h 928688"/>
              <a:gd name="T8" fmla="*/ 785813 w 1571625"/>
              <a:gd name="T9" fmla="*/ 928688 h 928688"/>
              <a:gd name="T10" fmla="*/ 392906 w 1571625"/>
              <a:gd name="T11" fmla="*/ 866478 h 928688"/>
              <a:gd name="T12" fmla="*/ 105279 w 1571625"/>
              <a:gd name="T13" fmla="*/ 696516 h 928688"/>
              <a:gd name="T14" fmla="*/ 0 w 1571625"/>
              <a:gd name="T15" fmla="*/ 464344 h 928688"/>
              <a:gd name="T16" fmla="*/ 105279 w 1571625"/>
              <a:gd name="T17" fmla="*/ 232172 h 928688"/>
              <a:gd name="T18" fmla="*/ 392906 w 1571625"/>
              <a:gd name="T19" fmla="*/ 62210 h 928688"/>
              <a:gd name="T20" fmla="*/ 785813 w 1571625"/>
              <a:gd name="T21" fmla="*/ 0 h 928688"/>
              <a:gd name="T22" fmla="*/ 1178719 w 1571625"/>
              <a:gd name="T23" fmla="*/ 62210 h 928688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8"/>
              <a:gd name="T38" fmla="*/ 1202552 w 1571625"/>
              <a:gd name="T39" fmla="*/ 710600 h 928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8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3"/>
                </a:lnTo>
                <a:lnTo>
                  <a:pt x="785813" y="0"/>
                </a:lnTo>
                <a:lnTo>
                  <a:pt x="938350" y="127953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80"/>
                </a:lnTo>
                <a:lnTo>
                  <a:pt x="1466346" y="696516"/>
                </a:lnTo>
                <a:lnTo>
                  <a:pt x="1202552" y="710600"/>
                </a:lnTo>
                <a:lnTo>
                  <a:pt x="1178719" y="866478"/>
                </a:lnTo>
                <a:lnTo>
                  <a:pt x="938350" y="800735"/>
                </a:lnTo>
                <a:lnTo>
                  <a:pt x="785813" y="928688"/>
                </a:lnTo>
                <a:lnTo>
                  <a:pt x="633275" y="800735"/>
                </a:lnTo>
                <a:lnTo>
                  <a:pt x="392906" y="866478"/>
                </a:lnTo>
                <a:lnTo>
                  <a:pt x="369073" y="710600"/>
                </a:lnTo>
                <a:lnTo>
                  <a:pt x="105279" y="696516"/>
                </a:lnTo>
                <a:lnTo>
                  <a:pt x="216535" y="554480"/>
                </a:lnTo>
                <a:lnTo>
                  <a:pt x="0" y="464344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2-конечная звезда 21"/>
          <p:cNvSpPr>
            <a:spLocks noChangeArrowheads="1"/>
          </p:cNvSpPr>
          <p:nvPr/>
        </p:nvSpPr>
        <p:spPr bwMode="auto">
          <a:xfrm>
            <a:off x="5643563" y="5286375"/>
            <a:ext cx="1571625" cy="785813"/>
          </a:xfrm>
          <a:custGeom>
            <a:avLst/>
            <a:gdLst>
              <a:gd name="T0" fmla="*/ 1466346 w 1571625"/>
              <a:gd name="T1" fmla="*/ 196453 h 785813"/>
              <a:gd name="T2" fmla="*/ 1571625 w 1571625"/>
              <a:gd name="T3" fmla="*/ 392907 h 785813"/>
              <a:gd name="T4" fmla="*/ 1466346 w 1571625"/>
              <a:gd name="T5" fmla="*/ 589360 h 785813"/>
              <a:gd name="T6" fmla="*/ 1178719 w 1571625"/>
              <a:gd name="T7" fmla="*/ 733174 h 785813"/>
              <a:gd name="T8" fmla="*/ 785813 w 1571625"/>
              <a:gd name="T9" fmla="*/ 785813 h 785813"/>
              <a:gd name="T10" fmla="*/ 392906 w 1571625"/>
              <a:gd name="T11" fmla="*/ 733174 h 785813"/>
              <a:gd name="T12" fmla="*/ 105279 w 1571625"/>
              <a:gd name="T13" fmla="*/ 589360 h 785813"/>
              <a:gd name="T14" fmla="*/ 0 w 1571625"/>
              <a:gd name="T15" fmla="*/ 392907 h 785813"/>
              <a:gd name="T16" fmla="*/ 105279 w 1571625"/>
              <a:gd name="T17" fmla="*/ 196453 h 785813"/>
              <a:gd name="T18" fmla="*/ 392906 w 1571625"/>
              <a:gd name="T19" fmla="*/ 52639 h 785813"/>
              <a:gd name="T20" fmla="*/ 785813 w 1571625"/>
              <a:gd name="T21" fmla="*/ 0 h 785813"/>
              <a:gd name="T22" fmla="*/ 1178719 w 1571625"/>
              <a:gd name="T23" fmla="*/ 52639 h 785813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3"/>
              <a:gd name="T38" fmla="*/ 1202552 w 1571625"/>
              <a:gd name="T39" fmla="*/ 601277 h 7858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3">
                <a:moveTo>
                  <a:pt x="0" y="392907"/>
                </a:moveTo>
                <a:lnTo>
                  <a:pt x="216535" y="316638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8"/>
                </a:lnTo>
                <a:lnTo>
                  <a:pt x="785813" y="0"/>
                </a:lnTo>
                <a:lnTo>
                  <a:pt x="938350" y="108268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8"/>
                </a:lnTo>
                <a:lnTo>
                  <a:pt x="1571625" y="392907"/>
                </a:lnTo>
                <a:lnTo>
                  <a:pt x="1355090" y="469175"/>
                </a:lnTo>
                <a:lnTo>
                  <a:pt x="1466346" y="589360"/>
                </a:lnTo>
                <a:lnTo>
                  <a:pt x="1202552" y="601277"/>
                </a:lnTo>
                <a:lnTo>
                  <a:pt x="1178719" y="733174"/>
                </a:lnTo>
                <a:lnTo>
                  <a:pt x="938350" y="677545"/>
                </a:lnTo>
                <a:lnTo>
                  <a:pt x="785813" y="785813"/>
                </a:lnTo>
                <a:lnTo>
                  <a:pt x="633275" y="677545"/>
                </a:lnTo>
                <a:lnTo>
                  <a:pt x="392906" y="733174"/>
                </a:lnTo>
                <a:lnTo>
                  <a:pt x="369073" y="601277"/>
                </a:lnTo>
                <a:lnTo>
                  <a:pt x="105279" y="589360"/>
                </a:lnTo>
                <a:lnTo>
                  <a:pt x="216535" y="469175"/>
                </a:lnTo>
                <a:lnTo>
                  <a:pt x="0" y="392907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2-конечная звезда 22"/>
          <p:cNvSpPr>
            <a:spLocks noChangeArrowheads="1"/>
          </p:cNvSpPr>
          <p:nvPr/>
        </p:nvSpPr>
        <p:spPr bwMode="auto">
          <a:xfrm>
            <a:off x="7643813" y="5214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7" name="12-конечная звезда 26"/>
          <p:cNvSpPr>
            <a:spLocks noChangeArrowheads="1"/>
          </p:cNvSpPr>
          <p:nvPr/>
        </p:nvSpPr>
        <p:spPr bwMode="auto">
          <a:xfrm>
            <a:off x="5572125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12-конечная звезда 27"/>
          <p:cNvSpPr>
            <a:spLocks noChangeArrowheads="1"/>
          </p:cNvSpPr>
          <p:nvPr/>
        </p:nvSpPr>
        <p:spPr bwMode="auto">
          <a:xfrm>
            <a:off x="7500938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21" name="TextBox 9"/>
          <p:cNvSpPr txBox="1">
            <a:spLocks noChangeArrowheads="1"/>
          </p:cNvSpPr>
          <p:nvPr/>
        </p:nvSpPr>
        <p:spPr bwMode="auto">
          <a:xfrm>
            <a:off x="0" y="6072188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1857 жылы Кенсары Майтөбе түбінде қаза </a:t>
            </a:r>
          </a:p>
          <a:p>
            <a:pPr eaLnBrk="1" hangingPunct="1"/>
            <a:r>
              <a:rPr lang="kk-KZ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тапты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12-конечная звезда 39"/>
          <p:cNvSpPr>
            <a:spLocks noChangeArrowheads="1"/>
          </p:cNvSpPr>
          <p:nvPr/>
        </p:nvSpPr>
        <p:spPr bwMode="auto">
          <a:xfrm>
            <a:off x="5715000" y="6072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lnTo>
                  <a:pt x="0" y="392906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" name="12-конечная звезда 40"/>
          <p:cNvSpPr>
            <a:spLocks noChangeArrowheads="1"/>
          </p:cNvSpPr>
          <p:nvPr/>
        </p:nvSpPr>
        <p:spPr bwMode="auto">
          <a:xfrm>
            <a:off x="7643813" y="6000750"/>
            <a:ext cx="1571625" cy="785813"/>
          </a:xfrm>
          <a:custGeom>
            <a:avLst/>
            <a:gdLst>
              <a:gd name="T0" fmla="*/ 1466346 w 1571625"/>
              <a:gd name="T1" fmla="*/ 196453 h 785813"/>
              <a:gd name="T2" fmla="*/ 1571625 w 1571625"/>
              <a:gd name="T3" fmla="*/ 392907 h 785813"/>
              <a:gd name="T4" fmla="*/ 1466346 w 1571625"/>
              <a:gd name="T5" fmla="*/ 589360 h 785813"/>
              <a:gd name="T6" fmla="*/ 1178719 w 1571625"/>
              <a:gd name="T7" fmla="*/ 733174 h 785813"/>
              <a:gd name="T8" fmla="*/ 785813 w 1571625"/>
              <a:gd name="T9" fmla="*/ 785813 h 785813"/>
              <a:gd name="T10" fmla="*/ 392906 w 1571625"/>
              <a:gd name="T11" fmla="*/ 733174 h 785813"/>
              <a:gd name="T12" fmla="*/ 105279 w 1571625"/>
              <a:gd name="T13" fmla="*/ 589360 h 785813"/>
              <a:gd name="T14" fmla="*/ 0 w 1571625"/>
              <a:gd name="T15" fmla="*/ 392907 h 785813"/>
              <a:gd name="T16" fmla="*/ 105279 w 1571625"/>
              <a:gd name="T17" fmla="*/ 196453 h 785813"/>
              <a:gd name="T18" fmla="*/ 392906 w 1571625"/>
              <a:gd name="T19" fmla="*/ 52639 h 785813"/>
              <a:gd name="T20" fmla="*/ 785813 w 1571625"/>
              <a:gd name="T21" fmla="*/ 0 h 785813"/>
              <a:gd name="T22" fmla="*/ 1178719 w 1571625"/>
              <a:gd name="T23" fmla="*/ 52639 h 785813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3"/>
              <a:gd name="T38" fmla="*/ 1202552 w 1571625"/>
              <a:gd name="T39" fmla="*/ 601277 h 7858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3">
                <a:moveTo>
                  <a:pt x="0" y="392907"/>
                </a:moveTo>
                <a:lnTo>
                  <a:pt x="216535" y="316638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8"/>
                </a:lnTo>
                <a:lnTo>
                  <a:pt x="785813" y="0"/>
                </a:lnTo>
                <a:lnTo>
                  <a:pt x="938350" y="108268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8"/>
                </a:lnTo>
                <a:lnTo>
                  <a:pt x="1571625" y="392907"/>
                </a:lnTo>
                <a:lnTo>
                  <a:pt x="1355090" y="469175"/>
                </a:lnTo>
                <a:lnTo>
                  <a:pt x="1466346" y="589360"/>
                </a:lnTo>
                <a:lnTo>
                  <a:pt x="1202552" y="601277"/>
                </a:lnTo>
                <a:lnTo>
                  <a:pt x="1178719" y="733174"/>
                </a:lnTo>
                <a:lnTo>
                  <a:pt x="938350" y="677545"/>
                </a:lnTo>
                <a:lnTo>
                  <a:pt x="785813" y="785813"/>
                </a:lnTo>
                <a:lnTo>
                  <a:pt x="633275" y="677545"/>
                </a:lnTo>
                <a:lnTo>
                  <a:pt x="392906" y="733174"/>
                </a:lnTo>
                <a:lnTo>
                  <a:pt x="369073" y="601277"/>
                </a:lnTo>
                <a:lnTo>
                  <a:pt x="105279" y="589360"/>
                </a:lnTo>
                <a:lnTo>
                  <a:pt x="216535" y="469175"/>
                </a:lnTo>
                <a:lnTo>
                  <a:pt x="0" y="392907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4" grpId="0" animBg="1"/>
      <p:bldP spid="5" grpId="0" animBg="1"/>
      <p:bldP spid="25606" grpId="0"/>
      <p:bldP spid="25607" grpId="0"/>
      <p:bldP spid="25608" grpId="0"/>
      <p:bldP spid="25609" grpId="0"/>
      <p:bldP spid="256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7" grpId="0" animBg="1"/>
      <p:bldP spid="27" grpId="1" animBg="1"/>
      <p:bldP spid="28" grpId="0" animBg="1"/>
      <p:bldP spid="25621" grpId="0"/>
      <p:bldP spid="40" grpId="0" animBg="1"/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orebo.74335s001.edusite.ru/DswMedia/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4076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294481"/>
            <a:ext cx="842968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kk-KZ" sz="3600" b="1" dirty="0">
              <a:solidFill>
                <a:srgbClr val="00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kk-KZ" sz="3600" b="1" dirty="0">
                <a:solidFill>
                  <a:srgbClr val="00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Көтеріліс</a:t>
            </a:r>
            <a:r>
              <a:rPr kumimoji="0" lang="kk-KZ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Бүгінгі негізгі сөзден барынша көп қысқа сөздерді құрастыру.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Сіздің нәтижеңіз </a:t>
            </a:r>
            <a:r>
              <a:rPr kumimoji="0" lang="kk-KZ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қандай?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Өте</a:t>
            </a:r>
            <a:r>
              <a:rPr kumimoji="0" lang="kk-KZ" sz="36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жақсы:   8 және одан да көп сөз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Жақсы:          6 және одан да көп сөз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6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Жаман емес:  4 және одан да көп сөз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kk-K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kk-K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pps.ru/fon-dlja-prezentacii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5984" y="2143116"/>
            <a:ext cx="3500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(3200:2)+222 =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(820*2)+</a:t>
            </a:r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</a:t>
            </a:r>
            <a:r>
              <a:rPr kumimoji="0" lang="kk-KZ" sz="3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(500*3)+301  =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(2400:2)+641 =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214554"/>
            <a:ext cx="137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1822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714620"/>
            <a:ext cx="130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1836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214686"/>
            <a:ext cx="130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1801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643314"/>
            <a:ext cx="130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1841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71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4.Математикалық есеп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(өз бетімен жұмыс)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786322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Мына жылдары қандай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оқиғалар болды?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00.infourok.ru/images/doc/303/302900/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2132856"/>
            <a:ext cx="4752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Қорытындылау</a:t>
            </a:r>
          </a:p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layer.myshared.ru/974190/data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75856" y="2996952"/>
            <a:ext cx="3143272" cy="19288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Кенесарының бойындағы ерекше қасиеттері</a:t>
            </a:r>
            <a:endParaRPr lang="kk-K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268760"/>
            <a:ext cx="270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Топтастыру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23525">
            <a:off x="6516216" y="3933056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315331">
            <a:off x="2910670" y="2864656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6782274">
            <a:off x="3683101" y="5118476"/>
            <a:ext cx="792088" cy="3092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772495">
            <a:off x="6030509" y="2889805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4016378">
            <a:off x="5543714" y="5145952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886958">
            <a:off x="2483768" y="4221088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://cs322825.vk.me/v322825261/1fd6/GEfkh1O1j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180020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165947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39552" y="1340768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§25-26 оқу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                «Кенесары - шоқтығы биік тұлға» 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       эссе жазу.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s00.infourok.ru/images/doc/130/1519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ryagroup.ru/ppt/imgs/5604b0c8e2f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357298"/>
            <a:ext cx="6357982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1-жұп</a:t>
            </a:r>
          </a:p>
          <a:p>
            <a:pPr algn="ctr"/>
            <a:r>
              <a:rPr lang="kk-KZ" dirty="0"/>
              <a:t>БИЙСНААШ </a:t>
            </a:r>
            <a:r>
              <a:rPr lang="en-US" dirty="0"/>
              <a:t>     ______                  __</a:t>
            </a:r>
          </a:p>
          <a:p>
            <a:pPr algn="ctr"/>
            <a:r>
              <a:rPr lang="kk-KZ" dirty="0"/>
              <a:t>МАРӘАНАСІ       </a:t>
            </a:r>
            <a:r>
              <a:rPr lang="en-US" dirty="0"/>
              <a:t> _______                  __</a:t>
            </a:r>
          </a:p>
          <a:p>
            <a:pPr algn="ctr"/>
            <a:r>
              <a:rPr lang="kk-KZ" dirty="0"/>
              <a:t>ҮНАІСЙРЙБ      </a:t>
            </a:r>
            <a:r>
              <a:rPr lang="en-US" dirty="0"/>
              <a:t>_______                __</a:t>
            </a:r>
            <a:endParaRPr lang="kk-KZ" dirty="0"/>
          </a:p>
          <a:p>
            <a:pPr algn="ctr"/>
            <a:r>
              <a:rPr lang="kk-KZ" dirty="0"/>
              <a:t>ЖЙАУҚАШ     </a:t>
            </a:r>
            <a:r>
              <a:rPr lang="en-US" dirty="0"/>
              <a:t>   _______               __</a:t>
            </a:r>
          </a:p>
          <a:p>
            <a:pPr algn="ctr"/>
            <a:r>
              <a:rPr lang="kk-KZ" dirty="0"/>
              <a:t>ЗАРАБАЕАВН     </a:t>
            </a:r>
            <a:r>
              <a:rPr lang="en-US" dirty="0"/>
              <a:t>_______                 __</a:t>
            </a:r>
          </a:p>
          <a:p>
            <a:pPr algn="ctr"/>
            <a:r>
              <a:rPr lang="kk-KZ" dirty="0"/>
              <a:t>АСЖЛӨНАТҢ       </a:t>
            </a:r>
            <a:r>
              <a:rPr lang="en-US" dirty="0"/>
              <a:t>_______                  __</a:t>
            </a:r>
          </a:p>
          <a:p>
            <a:pPr algn="ctr"/>
            <a:r>
              <a:rPr lang="en-US" dirty="0"/>
              <a:t>2-</a:t>
            </a:r>
            <a:r>
              <a:rPr lang="kk-KZ" dirty="0"/>
              <a:t>ЖҰП</a:t>
            </a:r>
          </a:p>
          <a:p>
            <a:pPr algn="ctr"/>
            <a:r>
              <a:rPr lang="kk-KZ" dirty="0"/>
              <a:t>ЕТЕЕКЛУӘ       </a:t>
            </a:r>
            <a:r>
              <a:rPr lang="en-US" dirty="0"/>
              <a:t>_____     __</a:t>
            </a:r>
            <a:endParaRPr lang="kk-KZ" dirty="0"/>
          </a:p>
          <a:p>
            <a:pPr algn="ctr"/>
            <a:r>
              <a:rPr lang="kk-KZ" dirty="0"/>
              <a:t>ЕРЙРЕК           </a:t>
            </a:r>
            <a:r>
              <a:rPr lang="en-US" dirty="0"/>
              <a:t>_____     __</a:t>
            </a:r>
            <a:endParaRPr lang="kk-KZ" dirty="0"/>
          </a:p>
          <a:p>
            <a:pPr algn="ctr"/>
            <a:r>
              <a:rPr lang="kk-KZ" dirty="0"/>
              <a:t>ТАХЕААМБМ    </a:t>
            </a:r>
            <a:r>
              <a:rPr lang="en-US" dirty="0"/>
              <a:t>_____     __</a:t>
            </a:r>
            <a:endParaRPr lang="kk-KZ" dirty="0"/>
          </a:p>
          <a:p>
            <a:pPr algn="ctr"/>
            <a:r>
              <a:rPr lang="kk-KZ" dirty="0"/>
              <a:t>ЛАИСТЙА        </a:t>
            </a:r>
            <a:r>
              <a:rPr lang="en-US" dirty="0"/>
              <a:t>_____     __</a:t>
            </a:r>
            <a:endParaRPr lang="kk-KZ" dirty="0"/>
          </a:p>
          <a:p>
            <a:pPr algn="ctr"/>
            <a:r>
              <a:rPr lang="kk-KZ" dirty="0"/>
              <a:t>ЫӨЕКБЙ         </a:t>
            </a:r>
            <a:r>
              <a:rPr lang="en-US" dirty="0"/>
              <a:t>_____    __</a:t>
            </a:r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ryagroup.ru/ppt/imgs/5604b0c8e2f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285860"/>
            <a:ext cx="6357982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1-жұп</a:t>
            </a:r>
          </a:p>
          <a:p>
            <a:pPr algn="ctr"/>
            <a:r>
              <a:rPr lang="kk-KZ" dirty="0"/>
              <a:t>БИЙСНААШ </a:t>
            </a:r>
            <a:r>
              <a:rPr lang="en-US" dirty="0"/>
              <a:t>     </a:t>
            </a:r>
            <a:r>
              <a:rPr lang="kk-KZ" b="1" u="sng" dirty="0"/>
              <a:t>ШАЙБАНИ</a:t>
            </a:r>
            <a:r>
              <a:rPr lang="en-US" b="1" u="sng" dirty="0"/>
              <a:t> </a:t>
            </a:r>
            <a:r>
              <a:rPr lang="en-US" b="1" dirty="0"/>
              <a:t> </a:t>
            </a:r>
            <a:r>
              <a:rPr lang="en-US" dirty="0"/>
              <a:t>              </a:t>
            </a:r>
            <a:r>
              <a:rPr lang="en-US" u="sng" dirty="0"/>
              <a:t>C</a:t>
            </a:r>
          </a:p>
          <a:p>
            <a:pPr algn="ctr"/>
            <a:r>
              <a:rPr lang="kk-KZ" dirty="0"/>
              <a:t>МАРӘАНАСІ          </a:t>
            </a:r>
            <a:r>
              <a:rPr lang="kk-KZ" u="sng" dirty="0"/>
              <a:t>ӘМІРСАНА</a:t>
            </a:r>
            <a:r>
              <a:rPr lang="kk-KZ" dirty="0"/>
              <a:t>     </a:t>
            </a:r>
            <a:r>
              <a:rPr lang="en-US" dirty="0"/>
              <a:t>         </a:t>
            </a:r>
            <a:r>
              <a:rPr lang="ru-RU" u="sng" dirty="0"/>
              <a:t>А</a:t>
            </a:r>
            <a:endParaRPr lang="en-US" u="sng" dirty="0"/>
          </a:p>
          <a:p>
            <a:pPr algn="ctr"/>
            <a:r>
              <a:rPr lang="kk-KZ" dirty="0"/>
              <a:t>ҮНАІСЙРЙБ        </a:t>
            </a:r>
            <a:r>
              <a:rPr lang="kk-KZ" u="sng" dirty="0"/>
              <a:t>СҮЙІНБАЙ</a:t>
            </a:r>
            <a:r>
              <a:rPr lang="kk-KZ" dirty="0"/>
              <a:t>    </a:t>
            </a:r>
            <a:r>
              <a:rPr lang="en-US" dirty="0"/>
              <a:t>               </a:t>
            </a:r>
            <a:r>
              <a:rPr lang="kk-KZ" u="sng" dirty="0"/>
              <a:t>Р</a:t>
            </a:r>
          </a:p>
          <a:p>
            <a:pPr algn="ctr"/>
            <a:r>
              <a:rPr lang="kk-KZ" dirty="0"/>
              <a:t>ЖЙАУҚАШ     </a:t>
            </a:r>
            <a:r>
              <a:rPr lang="en-US" dirty="0"/>
              <a:t>   </a:t>
            </a:r>
            <a:r>
              <a:rPr lang="kk-KZ" u="sng" dirty="0"/>
              <a:t>АЙШУАҚ</a:t>
            </a:r>
            <a:r>
              <a:rPr lang="en-US" u="sng" dirty="0"/>
              <a:t> </a:t>
            </a:r>
            <a:r>
              <a:rPr lang="en-US" dirty="0"/>
              <a:t>              </a:t>
            </a:r>
            <a:r>
              <a:rPr lang="kk-KZ" u="sng" dirty="0"/>
              <a:t>Ж</a:t>
            </a:r>
            <a:endParaRPr lang="en-US" u="sng" dirty="0"/>
          </a:p>
          <a:p>
            <a:pPr algn="ctr"/>
            <a:r>
              <a:rPr lang="kk-KZ" dirty="0"/>
              <a:t>ЗАРАБАЕАВН      </a:t>
            </a:r>
            <a:r>
              <a:rPr lang="kk-KZ" u="sng" dirty="0"/>
              <a:t>НАЗАРБАЕВ</a:t>
            </a:r>
            <a:r>
              <a:rPr lang="en-US" u="sng" dirty="0"/>
              <a:t>  </a:t>
            </a:r>
            <a:r>
              <a:rPr lang="en-US" dirty="0"/>
              <a:t>              </a:t>
            </a:r>
            <a:r>
              <a:rPr lang="kk-KZ" u="sng" dirty="0"/>
              <a:t>А</a:t>
            </a:r>
            <a:endParaRPr lang="en-US" u="sng" dirty="0"/>
          </a:p>
          <a:p>
            <a:pPr algn="ctr"/>
            <a:r>
              <a:rPr lang="kk-KZ" dirty="0"/>
              <a:t>АСЖЛӨНАТҢ       </a:t>
            </a:r>
            <a:r>
              <a:rPr lang="kk-KZ" u="sng" dirty="0"/>
              <a:t>ЖАЛАҢТӨС</a:t>
            </a:r>
            <a:r>
              <a:rPr lang="en-US" dirty="0"/>
              <a:t>                </a:t>
            </a:r>
            <a:r>
              <a:rPr lang="kk-KZ" u="sng" dirty="0"/>
              <a:t>Н</a:t>
            </a:r>
            <a:endParaRPr lang="en-US" u="sng" dirty="0"/>
          </a:p>
          <a:p>
            <a:pPr algn="ctr"/>
            <a:endParaRPr lang="en-US" dirty="0"/>
          </a:p>
          <a:p>
            <a:pPr algn="ctr"/>
            <a:r>
              <a:rPr lang="en-US" dirty="0"/>
              <a:t>2-</a:t>
            </a:r>
            <a:r>
              <a:rPr lang="kk-KZ" dirty="0"/>
              <a:t>ЖҰП</a:t>
            </a:r>
          </a:p>
          <a:p>
            <a:pPr algn="ctr"/>
            <a:r>
              <a:rPr lang="kk-KZ" dirty="0"/>
              <a:t>ЕТЕЕКЛУӘ       </a:t>
            </a:r>
            <a:r>
              <a:rPr lang="kk-KZ" u="sng" dirty="0"/>
              <a:t>ТӘУЕКЕЛ</a:t>
            </a:r>
            <a:r>
              <a:rPr lang="en-US" u="sng" dirty="0"/>
              <a:t> </a:t>
            </a:r>
            <a:r>
              <a:rPr lang="en-US" dirty="0"/>
              <a:t>            </a:t>
            </a:r>
            <a:r>
              <a:rPr lang="kk-KZ" u="sng" dirty="0"/>
              <a:t>Е</a:t>
            </a:r>
          </a:p>
          <a:p>
            <a:pPr algn="ctr"/>
            <a:r>
              <a:rPr lang="kk-KZ" dirty="0"/>
              <a:t>ЕРЙРЕК              </a:t>
            </a:r>
            <a:r>
              <a:rPr lang="kk-KZ" u="sng" dirty="0"/>
              <a:t>КЕРЕЙ</a:t>
            </a:r>
            <a:r>
              <a:rPr lang="en-US" dirty="0"/>
              <a:t>                </a:t>
            </a:r>
            <a:r>
              <a:rPr lang="en-US" u="sng" dirty="0"/>
              <a:t> </a:t>
            </a:r>
            <a:r>
              <a:rPr lang="ru-RU" u="sng" dirty="0"/>
              <a:t>Р</a:t>
            </a:r>
            <a:endParaRPr lang="kk-KZ" u="sng" dirty="0"/>
          </a:p>
          <a:p>
            <a:pPr algn="ctr"/>
            <a:r>
              <a:rPr lang="kk-KZ" dirty="0"/>
              <a:t>ТАХЕААМБМ      </a:t>
            </a:r>
            <a:r>
              <a:rPr lang="kk-KZ" u="sng" dirty="0"/>
              <a:t>МАХАМБЕТ</a:t>
            </a:r>
            <a:r>
              <a:rPr lang="en-US" dirty="0"/>
              <a:t>  </a:t>
            </a:r>
            <a:r>
              <a:rPr lang="ru-RU" dirty="0"/>
              <a:t>          </a:t>
            </a:r>
            <a:r>
              <a:rPr lang="ru-RU" u="sng" dirty="0"/>
              <a:t>А</a:t>
            </a:r>
            <a:r>
              <a:rPr lang="en-US" dirty="0"/>
              <a:t>   </a:t>
            </a:r>
            <a:endParaRPr lang="kk-KZ" dirty="0"/>
          </a:p>
          <a:p>
            <a:pPr algn="ctr"/>
            <a:r>
              <a:rPr lang="kk-KZ" dirty="0"/>
              <a:t>ЛАИСТЙА        </a:t>
            </a:r>
            <a:r>
              <a:rPr lang="kk-KZ" u="sng" dirty="0"/>
              <a:t>ИСАТАЙ</a:t>
            </a:r>
            <a:r>
              <a:rPr lang="en-US" u="sng" dirty="0"/>
              <a:t> </a:t>
            </a:r>
            <a:r>
              <a:rPr lang="en-US" dirty="0"/>
              <a:t>   </a:t>
            </a:r>
            <a:r>
              <a:rPr lang="ru-RU" dirty="0"/>
              <a:t>          </a:t>
            </a:r>
            <a:r>
              <a:rPr lang="ru-RU" u="sng" dirty="0"/>
              <a:t> Л</a:t>
            </a:r>
            <a:endParaRPr lang="kk-KZ" u="sng" dirty="0"/>
          </a:p>
          <a:p>
            <a:pPr algn="ctr"/>
            <a:r>
              <a:rPr lang="kk-KZ" dirty="0"/>
              <a:t>ЫӨЕКБЙ         </a:t>
            </a:r>
            <a:r>
              <a:rPr lang="kk-KZ" u="sng" dirty="0"/>
              <a:t>БӨКЕЙ</a:t>
            </a:r>
            <a:r>
              <a:rPr lang="en-US" u="sng" dirty="0"/>
              <a:t> </a:t>
            </a:r>
            <a:r>
              <a:rPr lang="en-US" dirty="0"/>
              <a:t>   </a:t>
            </a:r>
            <a:r>
              <a:rPr lang="ru-RU" dirty="0"/>
              <a:t>            </a:t>
            </a:r>
            <a:r>
              <a:rPr lang="ru-RU" u="sng" dirty="0"/>
              <a:t>Ы</a:t>
            </a:r>
            <a:endParaRPr lang="en-US" u="sng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layer.myshared.ru/119749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04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Кенесары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Қасымұлы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көтеріліс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573016"/>
            <a:ext cx="5161719" cy="3024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56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player.myshared.ru/865594/data/images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692696"/>
            <a:ext cx="828677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kk-K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kk-KZ" sz="24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 мақсаты: </a:t>
            </a:r>
            <a:endParaRPr lang="kk-K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kk-KZ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kk-KZ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 аумағындағы отаршылдыққа қарсы ең ірі көтерілістің мақсатын, себебін,  сипатын  түсіндіру, Кенесары бастаған көтерлістің сәтсіздікке ұшырау себептерін және көтерілістің маңызын ашып көрсету. </a:t>
            </a:r>
            <a:endParaRPr kumimoji="0" lang="kk-KZ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im1-tub-kz.yandex.net/i?id=9db2cd41e7a3f375859db25432283701&amp;n=33&amp;h=190&amp;w=2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Без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234950"/>
            <a:ext cx="909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-children.com/09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14282" y="548680"/>
          <a:ext cx="7382054" cy="616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2699792" y="2636912"/>
            <a:ext cx="2586588" cy="1500198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жүрісі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2-tub-kz.yandex.net/i?id=1fc0f05d0e71220ef72b1b084e4e6ced&amp;n=33&amp;h=190&amp;w=253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572008"/>
            <a:ext cx="161289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974190/data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28596" y="620688"/>
          <a:ext cx="8358246" cy="602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layer.myshared.ru/925007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25101" t="35063" r="20641" b="12766"/>
          <a:stretch>
            <a:fillRect/>
          </a:stretch>
        </p:blipFill>
        <p:spPr bwMode="auto">
          <a:xfrm>
            <a:off x="1043608" y="836712"/>
            <a:ext cx="68407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4266033f3212e47e45ed6c8d3c4a99e69639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551</Words>
  <Application>Microsoft Office PowerPoint</Application>
  <PresentationFormat>Экран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Эркер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Бекіту </vt:lpstr>
      <vt:lpstr>Слайд 11</vt:lpstr>
      <vt:lpstr>Слайд 12</vt:lpstr>
      <vt:lpstr>Слайд 13</vt:lpstr>
      <vt:lpstr>Слайд 14</vt:lpstr>
      <vt:lpstr>Слайд 15</vt:lpstr>
      <vt:lpstr>  1. XIX ғасырдың 20 ж Қоқан билігінде болған қазақ жерлері?</vt:lpstr>
      <vt:lpstr>Дискуссиялық өрнек</vt:lpstr>
      <vt:lpstr>Дискуссиялық өрнек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Ислам</cp:lastModifiedBy>
  <cp:revision>67</cp:revision>
  <dcterms:created xsi:type="dcterms:W3CDTF">2015-12-09T17:01:13Z</dcterms:created>
  <dcterms:modified xsi:type="dcterms:W3CDTF">2017-12-21T01:57:39Z</dcterms:modified>
</cp:coreProperties>
</file>