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BA5A7A-B058-4F91-81FD-991538C638C4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A9CC72-F6DC-4271-A109-81A5B6E9F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2862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 Я памятник  себе воздвиг нерукотворный,</a:t>
            </a:r>
            <a:br>
              <a:rPr lang="ru-RU" dirty="0" smtClean="0"/>
            </a:br>
            <a:r>
              <a:rPr lang="ru-RU" dirty="0" smtClean="0"/>
              <a:t>К нему не зарастёт народная тропа…»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Lenovo\Pictures\пушк д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286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Lenovo\Pictures\0_a5a42_757ea029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635798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Lenovo\Pictures\Puhsin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01122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Lenovo\Pictures\Pushkin.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Lenovo\Pictures\0004-001-Smert-Pushki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4" cy="6215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Lenovo\Pictures\АКОНЮ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8579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Lenovo\Pictures\бенкендор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Lenovo\Pictures\Puhsin60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Lenovo\Pictures\pushk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-1"/>
            <a:ext cx="6286544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</TotalTime>
  <Words>7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« Я памятник  себе воздвиг нерукотворный, К нему не зарастёт народная тропа…»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6</cp:revision>
  <dcterms:created xsi:type="dcterms:W3CDTF">2018-01-23T16:31:11Z</dcterms:created>
  <dcterms:modified xsi:type="dcterms:W3CDTF">2018-02-05T23:48:08Z</dcterms:modified>
</cp:coreProperties>
</file>