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0" r:id="rId3"/>
    <p:sldId id="287" r:id="rId4"/>
    <p:sldId id="281" r:id="rId5"/>
    <p:sldId id="278" r:id="rId6"/>
    <p:sldId id="288" r:id="rId7"/>
    <p:sldId id="277" r:id="rId8"/>
    <p:sldId id="279" r:id="rId9"/>
    <p:sldId id="280" r:id="rId10"/>
    <p:sldId id="282" r:id="rId11"/>
    <p:sldId id="285" r:id="rId12"/>
    <p:sldId id="283" r:id="rId13"/>
    <p:sldId id="276" r:id="rId14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7EA"/>
    <a:srgbClr val="CCE7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2B21A-DF7F-4A24-983D-9C5D7C9381E0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23BAD-1AB9-402C-97AE-19DFE256C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54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869CE-FAF4-4CFE-9242-71C805BD39D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3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hool23332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6763" y="1571625"/>
            <a:ext cx="5837237" cy="542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9559A-ED9C-4A64-B360-7353CE3E3502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EB443-2C83-4DAB-A7A5-3AAD85944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A92AB-2256-4410-A033-8BD5914E821F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71383-7A48-470D-8210-D0D6679C3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48F2-218A-41EE-A079-7BF2D4DC2201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19FC5-37EC-4DF5-AF4B-E45E045EF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13731794444c1c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5950" y="2071688"/>
            <a:ext cx="5857875" cy="5138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D210-4492-4043-B297-A3DBEA9FD90E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D4672-A9EA-4647-BFC5-E417342EB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07A17-03D5-414B-88A7-AFFC4FB5EB0F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5A062-CF3A-4B33-A977-4F2FF64C5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A02A6-8DF6-4999-9F07-E471B4865E1F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994D4-FF6C-4DC9-8476-0921D3C03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71B0A-5C93-4F14-82E3-3C4153F0CFB0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CF814-EAC9-4D77-A706-676E3C83C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96054-7DC0-44F4-9BA8-AFB089103DA6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31DBA-31B7-4B24-89BD-7C33B11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014D-E0BF-4A7C-9F4C-EB045BA02481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C5ABF-A255-4AD3-9C5B-429C91BB0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niga0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571625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3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43063" y="1600200"/>
            <a:ext cx="70437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458ED2-DEB1-4F0D-9267-02B6E5478E20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AE7A4E-D5C5-4C95-8982-9A32238CC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002060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Arno Pro Smbd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2060"/>
          </a:solidFill>
          <a:latin typeface="Arno Pro Smb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2060"/>
          </a:solidFill>
          <a:latin typeface="Arno Pro Smb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2060"/>
          </a:solidFill>
          <a:latin typeface="Arno Pro Smb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2060"/>
          </a:solidFill>
          <a:latin typeface="Arno Pro Smb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2060"/>
          </a:solidFill>
          <a:latin typeface="Arno Pro Smb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2060"/>
          </a:solidFill>
          <a:latin typeface="Arno Pro Smb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2060"/>
          </a:solidFill>
          <a:latin typeface="Arno Pro Smb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2060"/>
          </a:solidFill>
          <a:latin typeface="Arno Pro Smb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02060"/>
          </a:solidFill>
          <a:latin typeface="Arno Pro Smbd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002060"/>
          </a:solidFill>
          <a:latin typeface="Arno Pro Smbd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002060"/>
          </a:solidFill>
          <a:latin typeface="Arno Pro Smbd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002060"/>
          </a:solidFill>
          <a:latin typeface="Arno Pro Smbd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002060"/>
          </a:solidFill>
          <a:latin typeface="Arno Pro Smb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06084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Открытие недели начальных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формление слай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188640"/>
            <a:ext cx="604867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196752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4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620955"/>
              </p:ext>
            </p:extLst>
          </p:nvPr>
        </p:nvGraphicFramePr>
        <p:xfrm>
          <a:off x="971600" y="1700808"/>
          <a:ext cx="7043737" cy="181692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04373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казахского и английского языков</a:t>
                      </a:r>
                      <a:endParaRPr lang="ru-RU" sz="54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87666" y="476672"/>
            <a:ext cx="4776950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7200" b="1" u="sng" dirty="0" smtClean="0"/>
              <a:t>21 </a:t>
            </a:r>
            <a:r>
              <a:rPr lang="ru-RU" sz="7200" b="1" u="sng" dirty="0"/>
              <a:t>ноября</a:t>
            </a:r>
            <a:endParaRPr lang="ru-RU" sz="7200" b="1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Шаблон (фон) презентации &quot;Школьный&quot; (к 1 сентября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7704" y="2852936"/>
            <a:ext cx="4588564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«Наши руки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не для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скуки»</a:t>
            </a: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55401"/>
            <a:ext cx="6912768" cy="1942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5400" b="1" u="sng" dirty="0" smtClean="0"/>
              <a:t>22 </a:t>
            </a:r>
            <a:r>
              <a:rPr lang="ru-RU" sz="5400" b="1" u="sng" dirty="0"/>
              <a:t>ноября</a:t>
            </a:r>
            <a:endParaRPr lang="ru-RU" sz="5400" b="1" dirty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5400" b="1" dirty="0"/>
              <a:t>День </a:t>
            </a:r>
            <a:r>
              <a:rPr lang="ru-RU" sz="5400" b="1" dirty="0" smtClean="0"/>
              <a:t>творчества</a:t>
            </a:r>
            <a:endParaRPr lang="ru-RU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Шаблон для начальной шко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9" y="1412776"/>
            <a:ext cx="6264696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5400" b="1" i="1" dirty="0" smtClean="0">
                <a:ln>
                  <a:solidFill>
                    <a:srgbClr val="FF0000"/>
                  </a:solidFill>
                </a:ln>
                <a:solidFill>
                  <a:srgbClr val="008000"/>
                </a:solidFill>
              </a:rPr>
              <a:t>Закрытие декады.</a:t>
            </a:r>
            <a:endParaRPr lang="ru-RU" sz="5400" b="1" i="1" dirty="0" smtClean="0">
              <a:ln>
                <a:solidFill>
                  <a:srgbClr val="FF0000"/>
                </a:solidFill>
              </a:ln>
              <a:solidFill>
                <a:srgbClr val="008000"/>
              </a:solidFill>
            </a:endParaRPr>
          </a:p>
          <a:p>
            <a:pPr algn="ctr"/>
            <a:r>
              <a:rPr lang="ru-RU" sz="5400" b="1" i="1" dirty="0" smtClean="0">
                <a:ln>
                  <a:solidFill>
                    <a:srgbClr val="FF0000"/>
                  </a:solidFill>
                </a:ln>
                <a:solidFill>
                  <a:srgbClr val="008000"/>
                </a:solidFill>
              </a:rPr>
              <a:t>Награждение.</a:t>
            </a:r>
            <a:endParaRPr lang="ru-RU" sz="5400" b="1" i="1" dirty="0">
              <a:ln>
                <a:solidFill>
                  <a:srgbClr val="FF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72977"/>
            <a:ext cx="4776950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7200" b="1" u="sng" dirty="0" smtClean="0"/>
              <a:t>23 </a:t>
            </a:r>
            <a:r>
              <a:rPr lang="ru-RU" sz="7200" b="1" u="sng" dirty="0"/>
              <a:t>ноября</a:t>
            </a:r>
            <a:endParaRPr lang="ru-RU" sz="7200" b="1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1124744"/>
            <a:ext cx="7954143" cy="51845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0"/>
            <a:ext cx="7772400" cy="6525343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Вот и всё,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 мы успели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Вам сегодня показать.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 впереди у нас неделя.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мы хотим вам пожелать: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Здоровья, успехов и настроенья,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Хороших оценок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больше везенья!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Всегда улыбайтесь,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Творите добро -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Ведь стать знаменитыми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Вам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суждено!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8640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И в заключение</a:t>
            </a:r>
            <a:r>
              <a:rPr lang="ru-RU" sz="4800" dirty="0" smtClean="0"/>
              <a:t>…</a:t>
            </a:r>
            <a:endParaRPr lang="ru-RU" sz="48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ÐÐµÐ²Ð¸Ð· Ð´ÐµÐºÐ°Ð´Ñ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0" y="0"/>
            <a:ext cx="9170640" cy="687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060848"/>
            <a:ext cx="770485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7200" b="1" u="sng" dirty="0" smtClean="0"/>
              <a:t>12 </a:t>
            </a:r>
            <a:r>
              <a:rPr lang="ru-RU" sz="7200" b="1" u="sng" dirty="0"/>
              <a:t>ноября</a:t>
            </a:r>
            <a:endParaRPr lang="ru-RU" sz="7200" b="1" dirty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7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Открытие декады</a:t>
            </a:r>
            <a:endParaRPr lang="ru-RU" sz="7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1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Оформление слайда_Фиес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458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221088"/>
            <a:ext cx="9144000" cy="2636912"/>
          </a:xfrm>
          <a:prstGeom prst="rect">
            <a:avLst/>
          </a:prstGeom>
          <a:solidFill>
            <a:srgbClr val="FF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«В здоровом теле – здоровый дух!»</a:t>
            </a:r>
            <a:endParaRPr lang="ru-RU" sz="6000" b="1" i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246609"/>
              </p:ext>
            </p:extLst>
          </p:nvPr>
        </p:nvGraphicFramePr>
        <p:xfrm>
          <a:off x="1115616" y="332656"/>
          <a:ext cx="7043737" cy="2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043737"/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u="sng" dirty="0">
                          <a:effectLst/>
                        </a:rPr>
                        <a:t>13 ноября</a:t>
                      </a:r>
                      <a:endParaRPr lang="ru-RU" sz="7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>
                          <a:effectLst/>
                        </a:rPr>
                        <a:t>День здоровья</a:t>
                      </a:r>
                      <a:endParaRPr lang="ru-RU" sz="7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Оформление слай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157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4005064"/>
          </a:xfrm>
          <a:prstGeom prst="rect">
            <a:avLst/>
          </a:prstGeom>
          <a:solidFill>
            <a:srgbClr val="00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endParaRPr lang="ru-RU" sz="6000" b="1" i="1" dirty="0">
              <a:ln>
                <a:solidFill>
                  <a:srgbClr val="FFFF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" y="2671312"/>
            <a:ext cx="922184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«Думай, решай, смекай, отгадывай»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6340" y="266496"/>
            <a:ext cx="9670237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7200" b="1" u="sng" dirty="0" smtClean="0"/>
              <a:t>14 </a:t>
            </a:r>
            <a:r>
              <a:rPr lang="ru-RU" sz="7200" b="1" u="sng" dirty="0"/>
              <a:t>ноября</a:t>
            </a:r>
            <a:endParaRPr lang="ru-RU" sz="7200" b="1" dirty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7200" b="1" dirty="0" smtClean="0"/>
              <a:t>День математики</a:t>
            </a:r>
            <a:endParaRPr lang="ru-RU" sz="7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772816"/>
            <a:ext cx="77403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Районный семинар учителей начальных классов «Создание условий для формирования ключевых навыков обучения в начальной школе»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87666" y="476672"/>
            <a:ext cx="4776950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7200" b="1" u="sng" dirty="0" smtClean="0"/>
              <a:t>15 </a:t>
            </a:r>
            <a:r>
              <a:rPr lang="ru-RU" sz="7200" b="1" u="sng" dirty="0"/>
              <a:t>ноября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21365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Оформление слайда_Школьная по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790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764704"/>
            <a:ext cx="7128792" cy="1080120"/>
          </a:xfrm>
          <a:prstGeom prst="rect">
            <a:avLst/>
          </a:prstGeom>
          <a:solidFill>
            <a:srgbClr val="008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u="sng" dirty="0" smtClean="0"/>
              <a:t>16 ноября</a:t>
            </a:r>
          </a:p>
          <a:p>
            <a:pPr algn="ctr"/>
            <a:r>
              <a:rPr lang="ru-RU" sz="6000" dirty="0" smtClean="0"/>
              <a:t>День русского языка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05064"/>
            <a:ext cx="5040560" cy="2664296"/>
          </a:xfrm>
          <a:prstGeom prst="rect">
            <a:avLst/>
          </a:prstGeom>
          <a:solidFill>
            <a:srgbClr val="CEE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«Чтобы грамотно писать, надо правила все знать»</a:t>
            </a:r>
            <a:endParaRPr lang="ru-RU" sz="3600" b="1" i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Шаблон презентации &quot;Окончание учебного года. Последний звонок. Праздник букваря&quot; -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86" y="0"/>
            <a:ext cx="9111914" cy="6858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3058507"/>
            <a:ext cx="898829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«Книга верный, книга первый,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книга – лучший друг ребят»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48417"/>
            <a:ext cx="8748464" cy="2882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endPara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литературного чтения</a:t>
            </a:r>
            <a:endParaRPr lang="ru-RU" sz="5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Оформление слайда_Был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39752" y="2276872"/>
            <a:ext cx="4608512" cy="3168352"/>
          </a:xfrm>
          <a:prstGeom prst="rect">
            <a:avLst/>
          </a:prstGeom>
          <a:solidFill>
            <a:srgbClr val="F9E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/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«Люби, береги, охраняй то, что тебя окружает»</a:t>
            </a:r>
            <a: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43063" y="1340768"/>
            <a:ext cx="595327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u="sng" dirty="0" smtClean="0"/>
              <a:t>20 </a:t>
            </a:r>
            <a:r>
              <a:rPr lang="ru-RU" sz="3600" b="1" u="sng" dirty="0"/>
              <a:t>ноября</a:t>
            </a:r>
            <a:endParaRPr lang="ru-RU" sz="3600" b="1" dirty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/>
              <a:t>День </a:t>
            </a:r>
            <a:r>
              <a:rPr lang="ru-RU" sz="3600" b="1" dirty="0" smtClean="0"/>
              <a:t>познания мира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5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179</Words>
  <Application>Microsoft Office PowerPoint</Application>
  <PresentationFormat>Экран (4:3)</PresentationFormat>
  <Paragraphs>49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Arno Pro Smbd</vt:lpstr>
      <vt:lpstr>Calibri</vt:lpstr>
      <vt:lpstr>Times New Roman</vt:lpstr>
      <vt:lpstr>school55</vt:lpstr>
      <vt:lpstr>Открытие недели начальных классов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Открытие недели начальных классов</dc:title>
  <dc:creator>User</dc:creator>
  <cp:lastModifiedBy>user</cp:lastModifiedBy>
  <cp:revision>55</cp:revision>
  <dcterms:created xsi:type="dcterms:W3CDTF">2013-01-30T12:12:22Z</dcterms:created>
  <dcterms:modified xsi:type="dcterms:W3CDTF">2018-11-11T11:40:16Z</dcterms:modified>
</cp:coreProperties>
</file>