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74" r:id="rId4"/>
    <p:sldId id="275" r:id="rId5"/>
    <p:sldId id="276" r:id="rId6"/>
    <p:sldId id="278" r:id="rId7"/>
    <p:sldId id="279" r:id="rId8"/>
    <p:sldId id="284" r:id="rId9"/>
    <p:sldId id="280" r:id="rId10"/>
    <p:sldId id="281" r:id="rId11"/>
    <p:sldId id="282" r:id="rId12"/>
    <p:sldId id="286" r:id="rId13"/>
    <p:sldId id="266" r:id="rId14"/>
    <p:sldId id="285" r:id="rId15"/>
    <p:sldId id="273" r:id="rId1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3" autoAdjust="0"/>
    <p:restoredTop sz="94652" autoAdjust="0"/>
  </p:normalViewPr>
  <p:slideViewPr>
    <p:cSldViewPr>
      <p:cViewPr varScale="1">
        <p:scale>
          <a:sx n="66" d="100"/>
          <a:sy n="66" d="100"/>
        </p:scale>
        <p:origin x="159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02572-548E-4D98-A304-DA2A45008C7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90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138F0-53A0-42EF-9BB1-7DBAC607D28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4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171D3-3261-41A5-B120-D8C5AEC0B18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58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0E05E-8813-41B2-9046-3ABB75AE570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3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A451D-A7C6-4D60-8CFF-B08F9D20AEC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64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3E70A-12BF-4F76-AC3C-41553188589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2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57A77-EEC5-4E68-B28B-6663551DD0C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9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C11CC-81A4-45B0-98D0-79296FEEE97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2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E17B5-407E-47F4-8689-55309989D0B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DC904-D72D-4848-BCA6-F9CDC09F7BB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2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7D483-6F28-4268-8413-255C1B10557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3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815608-588A-43C1-8C16-229B11B87FED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4197" y="908720"/>
            <a:ext cx="756084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Декада  начальных классов </a:t>
            </a:r>
          </a:p>
          <a:p>
            <a:pPr algn="ctr"/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66FF33">
                      <a:shade val="30000"/>
                      <a:satMod val="115000"/>
                    </a:srgbClr>
                  </a:gs>
                  <a:gs pos="50000">
                    <a:srgbClr val="66FF33">
                      <a:shade val="67500"/>
                      <a:satMod val="115000"/>
                    </a:srgbClr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4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66FF33">
                      <a:shade val="30000"/>
                      <a:satMod val="115000"/>
                    </a:srgbClr>
                  </a:gs>
                  <a:gs pos="50000">
                    <a:srgbClr val="66FF33">
                      <a:shade val="67500"/>
                      <a:satMod val="115000"/>
                    </a:srgbClr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4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66FF33">
                      <a:shade val="30000"/>
                      <a:satMod val="115000"/>
                    </a:srgbClr>
                  </a:gs>
                  <a:gs pos="50000">
                    <a:srgbClr val="66FF33">
                      <a:shade val="67500"/>
                      <a:satMod val="115000"/>
                    </a:srgbClr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ctr"/>
            <a:endParaRPr lang="ru-RU" sz="4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66FF33">
                      <a:shade val="30000"/>
                      <a:satMod val="115000"/>
                    </a:srgbClr>
                  </a:gs>
                  <a:gs pos="50000">
                    <a:srgbClr val="66FF33">
                      <a:shade val="67500"/>
                      <a:satMod val="115000"/>
                    </a:srgbClr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2018-2019 учебный год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060847"/>
            <a:ext cx="3885251" cy="2965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404664"/>
            <a:ext cx="3249351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u="sng" dirty="0" smtClean="0"/>
              <a:t>22 </a:t>
            </a:r>
            <a:r>
              <a:rPr lang="ru-RU" sz="4800" b="1" u="sng" dirty="0"/>
              <a:t>ноября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1387" y="1274197"/>
            <a:ext cx="7874271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казахского и английского языков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9"/>
          <a:stretch/>
        </p:blipFill>
        <p:spPr>
          <a:xfrm>
            <a:off x="0" y="4221088"/>
            <a:ext cx="4572000" cy="2636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" r="40733" b="21027"/>
          <a:stretch/>
        </p:blipFill>
        <p:spPr>
          <a:xfrm rot="16200000">
            <a:off x="5527769" y="996755"/>
            <a:ext cx="2551615" cy="44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7462" y="116632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u="sng" dirty="0" smtClean="0"/>
              <a:t>23 </a:t>
            </a:r>
            <a:r>
              <a:rPr lang="ru-RU" sz="3600" b="1" u="sng" dirty="0"/>
              <a:t>ноября</a:t>
            </a:r>
            <a:endParaRPr lang="ru-RU" sz="3600" b="1" dirty="0"/>
          </a:p>
          <a:p>
            <a:pPr algn="ctr">
              <a:spcAft>
                <a:spcPts val="0"/>
              </a:spcAft>
            </a:pPr>
            <a:r>
              <a:rPr lang="ru-RU" sz="3600" b="1" dirty="0"/>
              <a:t>День </a:t>
            </a:r>
            <a:r>
              <a:rPr lang="ru-RU" sz="3600" b="1" dirty="0" smtClean="0"/>
              <a:t>творчества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303956"/>
            <a:ext cx="5008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8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«Наши руки </a:t>
            </a:r>
            <a:r>
              <a:rPr lang="ru-RU" sz="28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не для </a:t>
            </a:r>
            <a:r>
              <a:rPr lang="ru-RU" sz="28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скуки</a:t>
            </a:r>
            <a:r>
              <a:rPr lang="ru-RU" sz="28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»</a:t>
            </a:r>
            <a:r>
              <a:rPr lang="ru-RU" sz="2800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3800" r="7476" b="5901"/>
          <a:stretch/>
        </p:blipFill>
        <p:spPr>
          <a:xfrm>
            <a:off x="5868144" y="2060848"/>
            <a:ext cx="3163908" cy="2694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701" r="22438" b="12201"/>
          <a:stretch/>
        </p:blipFill>
        <p:spPr>
          <a:xfrm rot="5400000">
            <a:off x="117824" y="2296277"/>
            <a:ext cx="2681445" cy="2498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5900" r="388" b="11151"/>
          <a:stretch/>
        </p:blipFill>
        <p:spPr>
          <a:xfrm rot="5400000">
            <a:off x="2553769" y="3564440"/>
            <a:ext cx="3655488" cy="25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2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3031" y="3382833"/>
            <a:ext cx="3841107" cy="2880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2201" r="6688" b="10101"/>
          <a:stretch/>
        </p:blipFill>
        <p:spPr>
          <a:xfrm>
            <a:off x="251520" y="236837"/>
            <a:ext cx="3832736" cy="26506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751" r="6688" b="5900"/>
          <a:stretch/>
        </p:blipFill>
        <p:spPr>
          <a:xfrm rot="5400000">
            <a:off x="-83691" y="3557614"/>
            <a:ext cx="3406725" cy="3024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5350" r="6688" b="18500"/>
          <a:stretch/>
        </p:blipFill>
        <p:spPr>
          <a:xfrm>
            <a:off x="5249100" y="228791"/>
            <a:ext cx="3718985" cy="22313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288" y="2886594"/>
            <a:ext cx="3529938" cy="26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6601" b="1000"/>
          <a:stretch/>
        </p:blipFill>
        <p:spPr>
          <a:xfrm>
            <a:off x="4326497" y="4263958"/>
            <a:ext cx="4499992" cy="2594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686800" cy="1786210"/>
          </a:xfrm>
        </p:spPr>
        <p:txBody>
          <a:bodyPr/>
          <a:lstStyle/>
          <a:p>
            <a:r>
              <a:rPr lang="ru-RU" sz="3600" b="1" u="sng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«Б» класс</a:t>
            </a:r>
            <a:br>
              <a:rPr lang="ru-RU" sz="3600" b="1" u="sng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600" b="1" dirty="0" smtClean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Мастер-класс: «Экологическая игрушка-</a:t>
            </a:r>
            <a:r>
              <a:rPr lang="ru-RU" sz="3600" b="1" dirty="0" err="1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</a:t>
            </a:r>
            <a:r>
              <a:rPr lang="ru-RU" sz="3600" b="1" dirty="0" err="1" smtClean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равянчик</a:t>
            </a:r>
            <a:r>
              <a:rPr lang="ru-RU" sz="3600" b="1" dirty="0" smtClean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».</a:t>
            </a:r>
            <a:endParaRPr lang="en-US" sz="3600" b="1" dirty="0">
              <a:solidFill>
                <a:srgbClr val="00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10177" r="19573" b="15045"/>
          <a:stretch/>
        </p:blipFill>
        <p:spPr>
          <a:xfrm>
            <a:off x="251520" y="2458335"/>
            <a:ext cx="5176558" cy="286233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22700" r="8933" b="25851"/>
          <a:stretch/>
        </p:blipFill>
        <p:spPr>
          <a:xfrm>
            <a:off x="6372200" y="2012015"/>
            <a:ext cx="1943895" cy="21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72" y="249677"/>
            <a:ext cx="4403328" cy="24768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6200" r="20075" b="1001"/>
          <a:stretch/>
        </p:blipFill>
        <p:spPr>
          <a:xfrm>
            <a:off x="21275" y="132444"/>
            <a:ext cx="4439910" cy="2594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45800"/>
          <a:stretch/>
        </p:blipFill>
        <p:spPr>
          <a:xfrm>
            <a:off x="-21275" y="4841776"/>
            <a:ext cx="9144000" cy="2016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88" b="6601"/>
          <a:stretch/>
        </p:blipFill>
        <p:spPr>
          <a:xfrm>
            <a:off x="2483768" y="2348880"/>
            <a:ext cx="3744416" cy="26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en-US" sz="5400" b="1" dirty="0">
              <a:solidFill>
                <a:srgbClr val="00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C:\Гаухар\эллюстрации\психолог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0" y="1844824"/>
            <a:ext cx="7383580" cy="47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6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ÐÐµÐ²Ð¸Ð· Ð´ÐµÐºÐ°Ð´Ñ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0"/>
            <a:ext cx="9170640" cy="68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4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r="33370" b="34769"/>
          <a:stretch/>
        </p:blipFill>
        <p:spPr>
          <a:xfrm>
            <a:off x="220317" y="1758616"/>
            <a:ext cx="4589191" cy="2808311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9626" y="404664"/>
            <a:ext cx="552028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u="sng" dirty="0" smtClean="0"/>
              <a:t>12 </a:t>
            </a:r>
            <a:r>
              <a:rPr lang="ru-RU" sz="3600" b="1" u="sng" dirty="0"/>
              <a:t>ноября</a:t>
            </a:r>
            <a:endParaRPr lang="ru-RU" sz="3600" b="1" dirty="0"/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Открытие декады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0" r="1" b="11882"/>
          <a:stretch/>
        </p:blipFill>
        <p:spPr>
          <a:xfrm>
            <a:off x="5135912" y="3429000"/>
            <a:ext cx="4008088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2750" r="10923" b="16401"/>
          <a:stretch/>
        </p:blipFill>
        <p:spPr>
          <a:xfrm>
            <a:off x="5135912" y="98431"/>
            <a:ext cx="3756567" cy="2982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2750" r="10923" b="16401"/>
          <a:stretch/>
        </p:blipFill>
        <p:spPr>
          <a:xfrm>
            <a:off x="5135912" y="60445"/>
            <a:ext cx="3756567" cy="298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7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202281"/>
              </p:ext>
            </p:extLst>
          </p:nvPr>
        </p:nvGraphicFramePr>
        <p:xfrm>
          <a:off x="107504" y="104198"/>
          <a:ext cx="9145016" cy="12618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145016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u="sng" dirty="0">
                          <a:effectLst/>
                        </a:rPr>
                        <a:t>13 ноября</a:t>
                      </a:r>
                      <a:endParaRPr lang="ru-RU" sz="3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</a:rPr>
                        <a:t>День </a:t>
                      </a:r>
                      <a:r>
                        <a:rPr lang="ru-RU" sz="3600" b="1" dirty="0" smtClean="0">
                          <a:effectLst/>
                        </a:rPr>
                        <a:t>здоровья</a:t>
                      </a:r>
                      <a:endParaRPr lang="ru-RU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9512" y="1700808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«В здоровом теле – здоровый дух!»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85583"/>
            <a:ext cx="388843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Ислам\AppData\Local\Microsoft\Windows\INetCache\Content.Word\IMG_20181122_1301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3841"/>
            <a:ext cx="3868769" cy="290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12619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-20181114-WA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7802"/>
            <a:ext cx="4154827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63" y="14469"/>
            <a:ext cx="9670237" cy="1325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u="sng" dirty="0" smtClean="0"/>
              <a:t>14 </a:t>
            </a:r>
            <a:r>
              <a:rPr lang="ru-RU" sz="3600" b="1" u="sng" dirty="0"/>
              <a:t>ноября</a:t>
            </a:r>
            <a:endParaRPr lang="ru-RU" sz="3600" b="1" dirty="0"/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/>
              <a:t>День математики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640" y="1438707"/>
            <a:ext cx="9221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«Думай, решай, смекай, отгадывай»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5299" r="2750" b="3800"/>
          <a:stretch/>
        </p:blipFill>
        <p:spPr>
          <a:xfrm>
            <a:off x="3995936" y="4340581"/>
            <a:ext cx="4949016" cy="2392024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6" b="98185" l="571" r="97286">
                        <a14:foregroundMark x1="14143" y1="29234" x2="14143" y2="29234"/>
                        <a14:foregroundMark x1="16286" y1="72379" x2="16286" y2="72379"/>
                        <a14:foregroundMark x1="36286" y1="65323" x2="36286" y2="65323"/>
                        <a14:foregroundMark x1="49714" y1="67339" x2="49714" y2="67339"/>
                        <a14:foregroundMark x1="83857" y1="65323" x2="83857" y2="65323"/>
                        <a14:foregroundMark x1="31286" y1="68347" x2="31286" y2="68347"/>
                        <a14:foregroundMark x1="69571" y1="67339" x2="69571" y2="67339"/>
                        <a14:foregroundMark x1="72429" y1="67339" x2="72429" y2="67339"/>
                        <a14:foregroundMark x1="71714" y1="76411" x2="71714" y2="76411"/>
                        <a14:foregroundMark x1="65429" y1="61290" x2="65429" y2="61290"/>
                        <a14:foregroundMark x1="73143" y1="57460" x2="73143" y2="57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03" y="1823621"/>
            <a:ext cx="3747351" cy="265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2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27950"/>
          <a:stretch/>
        </p:blipFill>
        <p:spPr>
          <a:xfrm rot="1147435">
            <a:off x="4711175" y="2375385"/>
            <a:ext cx="4068738" cy="2908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r="15497"/>
          <a:stretch/>
        </p:blipFill>
        <p:spPr>
          <a:xfrm rot="20201962">
            <a:off x="525027" y="2230693"/>
            <a:ext cx="3888432" cy="40050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116632"/>
            <a:ext cx="6534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smtClean="0"/>
              <a:t>16 </a:t>
            </a:r>
            <a:r>
              <a:rPr lang="ru-RU" sz="3600" b="1" u="sng" dirty="0"/>
              <a:t>ноября</a:t>
            </a:r>
          </a:p>
          <a:p>
            <a:pPr algn="ctr"/>
            <a:r>
              <a:rPr lang="ru-RU" sz="3600" b="1" dirty="0"/>
              <a:t>День русского языка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334112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«Чтобы грамотно писать, </a:t>
            </a:r>
            <a:endParaRPr lang="ru-RU" sz="28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надо </a:t>
            </a:r>
            <a:r>
              <a:rPr lang="ru-RU" sz="2800" b="1" i="1" dirty="0">
                <a:solidFill>
                  <a:srgbClr val="FF0000"/>
                </a:solidFill>
              </a:rPr>
              <a:t>правила все знать»</a:t>
            </a:r>
            <a:endParaRPr lang="ru-RU" sz="2800" b="1" i="1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176828"/>
            <a:ext cx="4752528" cy="29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841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литературного чтения</a:t>
            </a: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764" y="1448746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28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«Книга верный, книга первый, </a:t>
            </a:r>
          </a:p>
          <a:p>
            <a:pPr lvl="0" algn="ctr" eaLnBrk="0" hangingPunct="0"/>
            <a:r>
              <a:rPr lang="ru-RU" sz="28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книга – лучший друг ребят»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22700" r="45120" b="24801"/>
          <a:stretch/>
        </p:blipFill>
        <p:spPr>
          <a:xfrm rot="5400000">
            <a:off x="-229918" y="2697257"/>
            <a:ext cx="3687329" cy="317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6" t="22700" b="24801"/>
          <a:stretch/>
        </p:blipFill>
        <p:spPr>
          <a:xfrm rot="5400000">
            <a:off x="5552378" y="2669558"/>
            <a:ext cx="3724216" cy="3135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1" y="3217473"/>
            <a:ext cx="2591319" cy="21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0" b="21583"/>
          <a:stretch/>
        </p:blipFill>
        <p:spPr>
          <a:xfrm>
            <a:off x="0" y="2314541"/>
            <a:ext cx="9144000" cy="45486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31596" y="439788"/>
            <a:ext cx="2480807" cy="675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u="sng" dirty="0"/>
              <a:t>20 ноября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8409" y="1408192"/>
            <a:ext cx="7267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Районная олимпиада по основам наук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u="sng" dirty="0" smtClean="0"/>
              <a:t>21 </a:t>
            </a:r>
            <a:r>
              <a:rPr lang="ru-RU" sz="3600" b="1" u="sng" dirty="0"/>
              <a:t>ноября</a:t>
            </a:r>
            <a:endParaRPr lang="ru-RU" sz="3600" b="1" dirty="0"/>
          </a:p>
          <a:p>
            <a:pPr algn="ctr">
              <a:spcAft>
                <a:spcPts val="0"/>
              </a:spcAft>
            </a:pPr>
            <a:r>
              <a:rPr lang="ru-RU" sz="3600" b="1" dirty="0"/>
              <a:t>День </a:t>
            </a:r>
            <a:r>
              <a:rPr lang="ru-RU" sz="3600" b="1" dirty="0" smtClean="0"/>
              <a:t>познания мира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84293" y="1226016"/>
            <a:ext cx="921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28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«Люби, береги, охраняй то, что тебя окружает»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0050"/>
          <a:stretch/>
        </p:blipFill>
        <p:spPr>
          <a:xfrm>
            <a:off x="0" y="1926553"/>
            <a:ext cx="4549500" cy="2611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7"/>
          <a:stretch/>
        </p:blipFill>
        <p:spPr>
          <a:xfrm>
            <a:off x="4790509" y="1926553"/>
            <a:ext cx="4367307" cy="2699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5351"/>
          <a:stretch/>
        </p:blipFill>
        <p:spPr>
          <a:xfrm>
            <a:off x="1789274" y="4293097"/>
            <a:ext cx="5520451" cy="25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119</Words>
  <Application>Microsoft Office PowerPoint</Application>
  <PresentationFormat>Экран (4:3)</PresentationFormat>
  <Paragraphs>34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Verdana</vt:lpstr>
      <vt:lpstr>Diseño predeterminado</vt:lpstr>
      <vt:lpstr>Презентация PowerPoint</vt:lpstr>
      <vt:lpstr>Презентация PowerPoint</vt:lpstr>
      <vt:lpstr>12 ноября Открытие декады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«Б» класс Мастер-класс: «Экологическая игрушка-Травянчик».</vt:lpstr>
      <vt:lpstr>Презентация PowerPoint</vt:lpstr>
      <vt:lpstr>Спасибо за внимание!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158</cp:revision>
  <dcterms:created xsi:type="dcterms:W3CDTF">2010-05-23T14:28:12Z</dcterms:created>
  <dcterms:modified xsi:type="dcterms:W3CDTF">2018-12-04T14:40:10Z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