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58" r:id="rId4"/>
    <p:sldId id="259" r:id="rId5"/>
    <p:sldId id="260" r:id="rId6"/>
    <p:sldId id="262" r:id="rId7"/>
    <p:sldId id="263" r:id="rId8"/>
    <p:sldId id="272" r:id="rId9"/>
    <p:sldId id="270" r:id="rId10"/>
    <p:sldId id="273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5D11-3847-4D82-9C45-9179AA6585B8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CD8E5-8647-49EC-98EC-04B2481D0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FON-Ugaday-melodiyu-Zastavka(muzofon.com).mp3" TargetMode="Externa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87;&#1077;&#1089;&#1085;&#1103;%20&#1087;&#1088;&#1086;%20&#1080;&#1082;&#1086;&#1090;&#1091;.mp4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72;&#1093;%20&#1077;&#1089;&#1083;&#1080;%20&#1073;&#1099;.mp4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55;&#1077;&#1089;&#1085;&#1103;%20&#1050;&#1088;&#1086;&#1082;&#1086;&#1076;&#1080;&#1083;&#1072;%20&#1043;&#1077;&#1085;&#1099;%20(&#1075;&#1086;&#1083;&#1091;&#1073;&#1086;&#1081;%20&#1074;&#1072;&#1075;&#1086;&#1085;-%20&#1088;&#1091;&#1089;&#1089;&#1082;&#1072;&#1103;%20&#1074;&#1077;&#1088;&#1089;&#1080;&#1103;).mp4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55;&#1077;&#1089;&#1077;&#1085;&#1082;&#1072;%20&#1083;&#1100;&#1074;&#1077;&#1085;&#1082;&#1072;%20&#1080;%20&#1095;&#1077;&#1088;&#1077;&#1087;&#1072;&#1093;&#1080;.mp4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cuments\&#1084;&#1086;&#1080;%20&#1087;&#1088;&#1077;&#1079;&#1077;&#1085;&#1090;&#1072;&#1094;&#1080;&#1080;%20&#1080;%20&#1087;&#1088;&#1086;&#1077;&#1082;&#1090;&#1099;\&#1059;&#1075;&#1072;&#1076;&#1072;&#1081;%20&#1084;&#1077;&#1083;&#1086;&#1076;&#1080;&#1102;\&#1055;&#1077;&#1089;&#1085;&#1103;%20&#1052;&#1072;&#1090;&#1088;&#1086;&#1089;&#1082;&#1080;&#1085;&#1072;%20&#1047;&#1080;&#1084;&#1072;%20&#1074;%20&#1055;&#1088;&#1086;&#1089;&#1090;&#1086;&#1082;&#1074;&#1072;&#1096;&#1080;&#1085;&#1086;.avi.mp4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2.wmf"/><Relationship Id="rId18" Type="http://schemas.openxmlformats.org/officeDocument/2006/relationships/image" Target="../media/image17.png"/><Relationship Id="rId3" Type="http://schemas.openxmlformats.org/officeDocument/2006/relationships/audio" Target="../media/audio4.wav"/><Relationship Id="rId21" Type="http://schemas.openxmlformats.org/officeDocument/2006/relationships/slide" Target="slide11.xml"/><Relationship Id="rId7" Type="http://schemas.openxmlformats.org/officeDocument/2006/relationships/audio" Target="../media/audio8.wav"/><Relationship Id="rId12" Type="http://schemas.openxmlformats.org/officeDocument/2006/relationships/audio" Target="../media/audio11.wav"/><Relationship Id="rId17" Type="http://schemas.openxmlformats.org/officeDocument/2006/relationships/image" Target="../media/image16.png"/><Relationship Id="rId2" Type="http://schemas.openxmlformats.org/officeDocument/2006/relationships/audio" Target="../media/audio3.wav"/><Relationship Id="rId16" Type="http://schemas.openxmlformats.org/officeDocument/2006/relationships/image" Target="../media/image15.gif"/><Relationship Id="rId20" Type="http://schemas.openxmlformats.org/officeDocument/2006/relationships/image" Target="../media/image19.png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audio" Target="../media/audio1.wav"/><Relationship Id="rId5" Type="http://schemas.openxmlformats.org/officeDocument/2006/relationships/audio" Target="../media/audio6.wav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8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13.wmf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213" y="978878"/>
            <a:ext cx="6613574" cy="4290644"/>
          </a:xfrm>
        </p:spPr>
        <p:txBody>
          <a:bodyPr>
            <a:prstTxWarp prst="textWave2">
              <a:avLst>
                <a:gd name="adj1" fmla="val 12500"/>
                <a:gd name="adj2" fmla="val 1231"/>
              </a:avLst>
            </a:prstTxWarp>
            <a:noAutofit/>
          </a:bodyPr>
          <a:lstStyle/>
          <a:p>
            <a:r>
              <a:rPr lang="ru-RU" sz="1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Угадай </a:t>
            </a:r>
            <a:br>
              <a:rPr lang="ru-RU" sz="1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1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мелодию</a:t>
            </a:r>
          </a:p>
        </p:txBody>
      </p:sp>
      <p:pic>
        <p:nvPicPr>
          <p:cNvPr id="7" name="Угадай мелодию – Заставка (www.peta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47066" y="5758961"/>
            <a:ext cx="457200" cy="6096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99992" y="5591331"/>
            <a:ext cx="4471621" cy="8844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Автор:Покидюк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hape 52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018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Приглашается </a:t>
            </a:r>
            <a:r>
              <a:rPr lang="ru-RU" sz="8000" dirty="0" smtClean="0">
                <a:solidFill>
                  <a:srgbClr val="FF0000"/>
                </a:solidFill>
              </a:rPr>
              <a:t>третья </a:t>
            </a:r>
            <a:r>
              <a:rPr lang="ru-RU" sz="8000" dirty="0" smtClean="0">
                <a:solidFill>
                  <a:srgbClr val="FF0000"/>
                </a:solidFill>
              </a:rPr>
              <a:t>тройка </a:t>
            </a:r>
            <a:r>
              <a:rPr lang="ru-RU" sz="8000" dirty="0" err="1" smtClean="0">
                <a:solidFill>
                  <a:srgbClr val="FF0000"/>
                </a:solidFill>
              </a:rPr>
              <a:t>играков</a:t>
            </a:r>
            <a:endParaRPr lang="ru-RU"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tatic.playcast.ru/uploads/2013/12/12/682185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2714620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Конкурс капитанов.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http://allforchildren.ru/rebus/rebus7/7-004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124744"/>
            <a:ext cx="5184576" cy="4953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263.imageshack.us/img263/8655/springsongbyghassan7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4" y="332656"/>
            <a:ext cx="5155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До новых встреч!!!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FON-Ugaday-melodiyu-Zasta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021763" y="6613526"/>
            <a:ext cx="244475" cy="244475"/>
          </a:xfrm>
          <a:prstGeom prst="rect">
            <a:avLst/>
          </a:prstGeom>
        </p:spPr>
      </p:pic>
      <p:pic>
        <p:nvPicPr>
          <p:cNvPr id="7" name="Picture 2" descr="&amp;ucy;&amp;gcy;&amp;acy;&amp;dcy;&amp;acy;&amp;jcy; &amp;mcy;&amp;iecy;&amp;lcy;&amp;ocy;&amp;dcy;&amp;icy;&amp;yu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720" y="2564904"/>
            <a:ext cx="54006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sergiev-posad.ru/www/news/2017/1/1717343906018488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0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03" y="61543"/>
            <a:ext cx="2431073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пульти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static.kinokopilka.tv/system/images/playlists/images/000/506/281/50628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890399" cy="18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580112" y="127456"/>
            <a:ext cx="2664296" cy="120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песни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://aginix.org.ru/jevllnt/skachat_universalnyy_audio_proigryvatel_besplatno_25506_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1749702" cy="19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771800" y="2420888"/>
            <a:ext cx="3096344" cy="1102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песни</a:t>
            </a:r>
          </a:p>
        </p:txBody>
      </p:sp>
      <p:pic>
        <p:nvPicPr>
          <p:cNvPr id="2066" name="Picture 18" descr="http://www.fannone.com/i/2017/01/colorful-music-note-wallpaper-h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048486" cy="204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524822" y="2793611"/>
            <a:ext cx="2431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39122" y="2946011"/>
            <a:ext cx="2431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753421" y="3098410"/>
            <a:ext cx="2431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576200" y="2054630"/>
            <a:ext cx="2431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67722" y="3250811"/>
            <a:ext cx="2431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6784" y="3304905"/>
            <a:ext cx="2431073" cy="120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424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16016" y="5877273"/>
            <a:ext cx="3240360" cy="7920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говорят что женской дружбы не бывает…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716016" y="4797153"/>
            <a:ext cx="3240360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Говорят мы бяки буки…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4797153"/>
            <a:ext cx="3672408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Говорят не повезет если Черный кот  дорогу перейдет..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67544" y="5877273"/>
            <a:ext cx="3672408" cy="7920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Говорят, что если кто-нибудь икает…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39552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песня про икот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123728" y="980728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88024" y="5949280"/>
            <a:ext cx="3024336" cy="90872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Маленькие дети ни за что на свете 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395536" y="6065913"/>
            <a:ext cx="2952328" cy="7920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Маленькой елочке холодно зимой…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395536" y="5085184"/>
            <a:ext cx="3096344" cy="86409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Маленькая страна кто мне расскажет где она 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788024" y="5013176"/>
            <a:ext cx="3096344" cy="8367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Маленький домик, русская печка…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ах если б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835696" y="980728"/>
            <a:ext cx="5169768" cy="387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788024" y="5949280"/>
            <a:ext cx="3024336" cy="90872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Паровоз умчится прямо на границу…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67544" y="5085185"/>
            <a:ext cx="3096344" cy="7920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Медленно минуты убегают в даль…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5993904"/>
            <a:ext cx="3096344" cy="86409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минут пять минут это много или мало…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788024" y="5013176"/>
            <a:ext cx="3096344" cy="8367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едем, едем, едем в далекие края…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Песня Крокодила Гены (голубой вагон- русская версия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907704" y="908721"/>
            <a:ext cx="5189173" cy="389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67544" y="5805264"/>
            <a:ext cx="3384376" cy="8367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небо голубое…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427984" y="4725145"/>
            <a:ext cx="3312368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будет солнце, пусть всегда будет небо…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4725144"/>
            <a:ext cx="3384376" cy="10081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Оранжевое солнце, оранжевое небо…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427984" y="5805264"/>
            <a:ext cx="3312368" cy="86409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 солнышке лежу…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Песенка львенка и черепах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195736" y="864282"/>
            <a:ext cx="4824536" cy="352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4427984" y="5805264"/>
            <a:ext cx="3312368" cy="83671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моя любовь живет на 25 этаже…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3" y="332657"/>
            <a:ext cx="337624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Мульти - </a:t>
            </a:r>
            <a:r>
              <a:rPr lang="ru-RU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пульти</a:t>
            </a:r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427984" y="4725145"/>
            <a:ext cx="3312368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хочу перемирия…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467544" y="4725145"/>
            <a:ext cx="3024336" cy="936104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хочу по крышам бегать голубей гонять…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67544" y="5805264"/>
            <a:ext cx="3096344" cy="86409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я все чаще замечаю.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984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Песня Матроскина Зима в Простоквашино.av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051721" y="1196752"/>
            <a:ext cx="4517099" cy="338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0080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Приглашается </a:t>
            </a:r>
            <a:r>
              <a:rPr lang="ru-RU" sz="8000" dirty="0" smtClean="0">
                <a:solidFill>
                  <a:srgbClr val="FF0000"/>
                </a:solidFill>
              </a:rPr>
              <a:t>вторая </a:t>
            </a:r>
            <a:r>
              <a:rPr lang="ru-RU" sz="8000" dirty="0" smtClean="0">
                <a:solidFill>
                  <a:srgbClr val="FF0000"/>
                </a:solidFill>
              </a:rPr>
              <a:t>тройка </a:t>
            </a:r>
            <a:r>
              <a:rPr lang="ru-RU" sz="8000" dirty="0" err="1" smtClean="0">
                <a:solidFill>
                  <a:srgbClr val="FF0000"/>
                </a:solidFill>
              </a:rPr>
              <a:t>играков</a:t>
            </a:r>
            <a:endParaRPr lang="ru-RU" sz="8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9" descr="j03978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41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T0" fmla="*/ 701675 w 21600"/>
              <a:gd name="T1" fmla="*/ 0 h 21600"/>
              <a:gd name="T2" fmla="*/ 205500 w 21600"/>
              <a:gd name="T3" fmla="*/ 206895 h 21600"/>
              <a:gd name="T4" fmla="*/ 0 w 21600"/>
              <a:gd name="T5" fmla="*/ 706438 h 21600"/>
              <a:gd name="T6" fmla="*/ 205500 w 21600"/>
              <a:gd name="T7" fmla="*/ 1205980 h 21600"/>
              <a:gd name="T8" fmla="*/ 701675 w 21600"/>
              <a:gd name="T9" fmla="*/ 1412875 h 21600"/>
              <a:gd name="T10" fmla="*/ 1197850 w 21600"/>
              <a:gd name="T11" fmla="*/ 1205980 h 21600"/>
              <a:gd name="T12" fmla="*/ 1403350 w 21600"/>
              <a:gd name="T13" fmla="*/ 706438 h 21600"/>
              <a:gd name="T14" fmla="*/ 1197850 w 21600"/>
              <a:gd name="T15" fmla="*/ 2068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852738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21" name="Picture 25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29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17423" name="Text Box 30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17424" name="Text Box 31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17425" name="Text Box 32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17426" name="Text Box 33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17427" name="Text Box 34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17428" name="Text Box 35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pic>
        <p:nvPicPr>
          <p:cNvPr id="17431" name="Picture 40" descr="угадай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42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43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44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5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46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47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48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49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50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51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52" descr="button27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2" name="Picture 94">
            <a:hlinkClick r:id="" action="ppaction://media"/>
            <a:hlinkHover r:id="" action="ppaction://ole?verb=0"/>
          </p:cNvPr>
          <p:cNvPicPr>
            <a:picLocks noRot="1" noChangeAspect="1" noChangeArrowheads="1"/>
          </p:cNvPicPr>
          <p:nvPr>
            <a:wavAudioFile r:embed="rId1" name="01 - водяной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4" name="Picture 9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2 - если добрый ты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5" name="Picture 9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03 - расскажи снегурочка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6" name="Picture 98">
            <a:hlinkClick r:id="" action="ppaction://media"/>
          </p:cNvPr>
          <p:cNvPicPr>
            <a:picLocks noRot="1" noChangeAspect="1" noChangeArrowheads="1"/>
          </p:cNvPicPr>
          <p:nvPr>
            <a:wavAudioFile r:embed="rId4" name="04 - чунга чанга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637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7" name="Picture 99">
            <a:hlinkClick r:id="" action="ppaction://media"/>
          </p:cNvPr>
          <p:cNvPicPr>
            <a:picLocks noRot="1" noChangeAspect="1" noChangeArrowheads="1"/>
          </p:cNvPicPr>
          <p:nvPr>
            <a:wavAudioFile r:embed="rId5" name="05 - голубой вагон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717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8" name="Picture 100">
            <a:hlinkClick r:id="" action="ppaction://media"/>
          </p:cNvPr>
          <p:cNvPicPr>
            <a:picLocks noRot="1" noChangeAspect="1" noChangeArrowheads="1"/>
          </p:cNvPicPr>
          <p:nvPr>
            <a:wavAudioFile r:embed="rId6" name="06 - улыбка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688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9" name="Picture 101">
            <a:hlinkClick r:id="" action="ppaction://media"/>
          </p:cNvPr>
          <p:cNvPicPr>
            <a:picLocks noRot="1" noChangeAspect="1" noChangeArrowheads="1"/>
          </p:cNvPicPr>
          <p:nvPr>
            <a:wavAudioFile r:embed="rId7" name="07 - антошка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7637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2" name="Picture 104" descr="j04338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83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7" name="Picture 109" descr="j04315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4" name="Text Box 115"/>
          <p:cNvSpPr txBox="1">
            <a:spLocks noChangeArrowheads="1"/>
          </p:cNvSpPr>
          <p:nvPr/>
        </p:nvSpPr>
        <p:spPr bwMode="auto">
          <a:xfrm>
            <a:off x="900113" y="19891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Водяного»</a:t>
            </a:r>
          </a:p>
        </p:txBody>
      </p:sp>
      <p:sp>
        <p:nvSpPr>
          <p:cNvPr id="17455" name="Text Box 116"/>
          <p:cNvSpPr txBox="1">
            <a:spLocks noChangeArrowheads="1"/>
          </p:cNvSpPr>
          <p:nvPr/>
        </p:nvSpPr>
        <p:spPr bwMode="auto">
          <a:xfrm>
            <a:off x="3419475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«Если добрый ты»</a:t>
            </a:r>
          </a:p>
        </p:txBody>
      </p:sp>
      <p:sp>
        <p:nvSpPr>
          <p:cNvPr id="17456" name="Text Box 117"/>
          <p:cNvSpPr txBox="1">
            <a:spLocks noChangeArrowheads="1"/>
          </p:cNvSpPr>
          <p:nvPr/>
        </p:nvSpPr>
        <p:spPr bwMode="auto">
          <a:xfrm>
            <a:off x="5795963" y="198913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«Расскажи, Снегурочка, где была»</a:t>
            </a:r>
          </a:p>
        </p:txBody>
      </p:sp>
      <p:sp useBgFill="1">
        <p:nvSpPr>
          <p:cNvPr id="43129" name="Rectangle 121"/>
          <p:cNvSpPr>
            <a:spLocks noChangeArrowheads="1"/>
          </p:cNvSpPr>
          <p:nvPr/>
        </p:nvSpPr>
        <p:spPr bwMode="auto">
          <a:xfrm>
            <a:off x="971550" y="206057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8" name="Text Box 124"/>
          <p:cNvSpPr txBox="1">
            <a:spLocks noChangeArrowheads="1"/>
          </p:cNvSpPr>
          <p:nvPr/>
        </p:nvSpPr>
        <p:spPr bwMode="auto">
          <a:xfrm>
            <a:off x="684213" y="39338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«Чунга - Чанга»</a:t>
            </a:r>
          </a:p>
        </p:txBody>
      </p:sp>
      <p:sp>
        <p:nvSpPr>
          <p:cNvPr id="17459" name="Text Box 125"/>
          <p:cNvSpPr txBox="1">
            <a:spLocks noChangeArrowheads="1"/>
          </p:cNvSpPr>
          <p:nvPr/>
        </p:nvSpPr>
        <p:spPr bwMode="auto">
          <a:xfrm>
            <a:off x="3276600" y="39338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«Голубой вагон»</a:t>
            </a:r>
          </a:p>
        </p:txBody>
      </p:sp>
      <p:sp>
        <p:nvSpPr>
          <p:cNvPr id="17460" name="Text Box 126"/>
          <p:cNvSpPr txBox="1">
            <a:spLocks noChangeArrowheads="1"/>
          </p:cNvSpPr>
          <p:nvPr/>
        </p:nvSpPr>
        <p:spPr bwMode="auto">
          <a:xfrm>
            <a:off x="5724525" y="39338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«Улыбка»</a:t>
            </a:r>
          </a:p>
        </p:txBody>
      </p:sp>
      <p:sp>
        <p:nvSpPr>
          <p:cNvPr id="17461" name="Text Box 127"/>
          <p:cNvSpPr txBox="1">
            <a:spLocks noChangeArrowheads="1"/>
          </p:cNvSpPr>
          <p:nvPr/>
        </p:nvSpPr>
        <p:spPr bwMode="auto">
          <a:xfrm>
            <a:off x="611188" y="57340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«Антошка»</a:t>
            </a:r>
          </a:p>
        </p:txBody>
      </p:sp>
      <p:sp>
        <p:nvSpPr>
          <p:cNvPr id="17462" name="Text Box 128"/>
          <p:cNvSpPr txBox="1">
            <a:spLocks noChangeArrowheads="1"/>
          </p:cNvSpPr>
          <p:nvPr/>
        </p:nvSpPr>
        <p:spPr bwMode="auto">
          <a:xfrm>
            <a:off x="3203575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«Кручу педали»</a:t>
            </a:r>
          </a:p>
        </p:txBody>
      </p:sp>
      <p:sp>
        <p:nvSpPr>
          <p:cNvPr id="17463" name="Text Box 129"/>
          <p:cNvSpPr txBox="1">
            <a:spLocks noChangeArrowheads="1"/>
          </p:cNvSpPr>
          <p:nvPr/>
        </p:nvSpPr>
        <p:spPr bwMode="auto">
          <a:xfrm>
            <a:off x="5724525" y="5734050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«Большой секрет»</a:t>
            </a:r>
          </a:p>
        </p:txBody>
      </p:sp>
      <p:pic>
        <p:nvPicPr>
          <p:cNvPr id="17464" name="Picture 130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2195513" y="443706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5" name="Picture 131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2195513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133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4787900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8" name="Picture 134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7235825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0" name="Picture 136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1" name="Picture 137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3146" name="Rectangle 138"/>
          <p:cNvSpPr>
            <a:spLocks noChangeArrowheads="1"/>
          </p:cNvSpPr>
          <p:nvPr/>
        </p:nvSpPr>
        <p:spPr bwMode="auto">
          <a:xfrm>
            <a:off x="971550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47" name="Rectangle 139"/>
          <p:cNvSpPr>
            <a:spLocks noChangeArrowheads="1"/>
          </p:cNvSpPr>
          <p:nvPr/>
        </p:nvSpPr>
        <p:spPr bwMode="auto">
          <a:xfrm>
            <a:off x="827088" y="5734050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74" name="Picture 107" descr="j043255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3148" name="Rectangle 140"/>
          <p:cNvSpPr>
            <a:spLocks noChangeArrowheads="1"/>
          </p:cNvSpPr>
          <p:nvPr/>
        </p:nvSpPr>
        <p:spPr bwMode="auto">
          <a:xfrm>
            <a:off x="3492500" y="206057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49" name="Rectangle 141"/>
          <p:cNvSpPr>
            <a:spLocks noChangeArrowheads="1"/>
          </p:cNvSpPr>
          <p:nvPr/>
        </p:nvSpPr>
        <p:spPr bwMode="auto">
          <a:xfrm>
            <a:off x="5940425" y="2060575"/>
            <a:ext cx="2808288" cy="5048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0" name="Rectangle 142"/>
          <p:cNvSpPr>
            <a:spLocks noChangeArrowheads="1"/>
          </p:cNvSpPr>
          <p:nvPr/>
        </p:nvSpPr>
        <p:spPr bwMode="auto">
          <a:xfrm>
            <a:off x="3635375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1" name="Rectangle 143"/>
          <p:cNvSpPr>
            <a:spLocks noChangeArrowheads="1"/>
          </p:cNvSpPr>
          <p:nvPr/>
        </p:nvSpPr>
        <p:spPr bwMode="auto">
          <a:xfrm>
            <a:off x="6300788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2" name="Rectangle 144"/>
          <p:cNvSpPr>
            <a:spLocks noChangeArrowheads="1"/>
          </p:cNvSpPr>
          <p:nvPr/>
        </p:nvSpPr>
        <p:spPr bwMode="auto">
          <a:xfrm>
            <a:off x="3492500" y="5734050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3" name="Rectangle 145"/>
          <p:cNvSpPr>
            <a:spLocks noChangeArrowheads="1"/>
          </p:cNvSpPr>
          <p:nvPr/>
        </p:nvSpPr>
        <p:spPr bwMode="auto">
          <a:xfrm>
            <a:off x="6011863" y="5734050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81" name="Picture 113" descr="j0432529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8</a:t>
            </a:r>
            <a:endParaRPr lang="ru-RU" sz="2800" b="1" dirty="0"/>
          </a:p>
        </p:txBody>
      </p:sp>
      <p:pic>
        <p:nvPicPr>
          <p:cNvPr id="75" name="Picture 75">
            <a:hlinkClick r:id="" action="ppaction://media"/>
          </p:cNvPr>
          <p:cNvPicPr>
            <a:picLocks noRot="1" noChangeAspect="1" noChangeArrowheads="1"/>
          </p:cNvPicPr>
          <p:nvPr>
            <a:wavAudioFile r:embed="rId8" name="01 - прекрасное далёко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7175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02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4787900" y="443706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216" y="4725144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9</a:t>
            </a:r>
            <a:endParaRPr lang="ru-RU" sz="2800" b="1" dirty="0"/>
          </a:p>
        </p:txBody>
      </p:sp>
      <p:pic>
        <p:nvPicPr>
          <p:cNvPr id="78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9" name="15 - крылатые качели.wav"/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16216" y="544522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6" descr="en00673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380091">
            <a:off x="7252777" y="4385261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9594" fill="hold"/>
                                        <p:tgtEl>
                                          <p:spTgt spid="43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4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528" fill="hold"/>
                                        <p:tgtEl>
                                          <p:spTgt spid="43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5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6661" fill="hold"/>
                                        <p:tgtEl>
                                          <p:spTgt spid="43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6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61" fill="hold"/>
                                        <p:tgtEl>
                                          <p:spTgt spid="43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7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7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8528" fill="hold"/>
                                        <p:tgtEl>
                                          <p:spTgt spid="4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8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8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2528" fill="hold"/>
                                        <p:tgtEl>
                                          <p:spTgt spid="43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9"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9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4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7594" fill="hold"/>
                                        <p:tgtEl>
                                          <p:spTgt spid="43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4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4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4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3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3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4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4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6661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>
                <p:cTn id="1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9328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>
                <p:cTn id="1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9" grpId="0" animBg="1"/>
      <p:bldP spid="43129" grpId="0" animBg="1"/>
      <p:bldP spid="43146" grpId="0" animBg="1"/>
      <p:bldP spid="43147" grpId="0" animBg="1"/>
      <p:bldP spid="43148" grpId="0" animBg="1"/>
      <p:bldP spid="43149" grpId="0" animBg="1"/>
      <p:bldP spid="43150" grpId="0" animBg="1"/>
      <p:bldP spid="43151" grpId="0" animBg="1"/>
      <p:bldP spid="43152" grpId="0" animBg="1"/>
      <p:bldP spid="43153" grpId="0" animBg="1"/>
      <p:bldP spid="74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233</Words>
  <Application>Microsoft Office PowerPoint</Application>
  <PresentationFormat>Экран (4:3)</PresentationFormat>
  <Paragraphs>52</Paragraphs>
  <Slides>12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Угадай  мелодию</vt:lpstr>
      <vt:lpstr>Музыка пульти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13</cp:revision>
  <dcterms:created xsi:type="dcterms:W3CDTF">2018-10-22T17:00:15Z</dcterms:created>
  <dcterms:modified xsi:type="dcterms:W3CDTF">2018-10-23T18:11:34Z</dcterms:modified>
</cp:coreProperties>
</file>