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r>
              <a:rPr lang="ru-RU" dirty="0" smtClean="0"/>
              <a:t>Проект составила :</a:t>
            </a:r>
          </a:p>
          <a:p>
            <a:pPr algn="r">
              <a:buNone/>
            </a:pPr>
            <a:r>
              <a:rPr lang="ru-RU" dirty="0" smtClean="0"/>
              <a:t>Дунина Н.В.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Проект </a:t>
            </a:r>
            <a:br>
              <a:rPr lang="ru-RU" sz="3600" dirty="0" smtClean="0"/>
            </a:br>
            <a:r>
              <a:rPr lang="ru-RU" sz="3600" dirty="0" smtClean="0"/>
              <a:t>«Мой любимый край с. Капитоновка»</a:t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Рисунок 3" descr="https://i.mycdn.me/image?id=374295412038&amp;t=0&amp;plc=WEB&amp;tkn=*KdHkuQr9plJz4hIIvoo1J2pzEOU"/>
          <p:cNvPicPr/>
          <p:nvPr/>
        </p:nvPicPr>
        <p:blipFill>
          <a:blip r:embed="rId2"/>
          <a:srcRect l="21165" r="10048"/>
          <a:stretch>
            <a:fillRect/>
          </a:stretch>
        </p:blipFill>
        <p:spPr bwMode="auto">
          <a:xfrm>
            <a:off x="685800" y="1143000"/>
            <a:ext cx="4086225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mycdn.me/image?id=849288242758&amp;t=3&amp;plc=WEB&amp;tkn=*YdUDQdb9RqrZW700XMi2PrL8gMA"/>
          <p:cNvPicPr/>
          <p:nvPr/>
        </p:nvPicPr>
        <p:blipFill>
          <a:blip r:embed="rId3" cstate="print"/>
          <a:srcRect b="19214"/>
          <a:stretch>
            <a:fillRect/>
          </a:stretch>
        </p:blipFill>
        <p:spPr bwMode="auto">
          <a:xfrm>
            <a:off x="4953000" y="1447800"/>
            <a:ext cx="3579812" cy="260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•определение всех участников.</a:t>
            </a:r>
          </a:p>
          <a:p>
            <a:r>
              <a:rPr lang="ru-RU" dirty="0" smtClean="0"/>
              <a:t>•составление системной «паутинки» -</a:t>
            </a:r>
          </a:p>
          <a:p>
            <a:pPr>
              <a:buNone/>
            </a:pPr>
            <a:r>
              <a:rPr lang="ru-RU" dirty="0" smtClean="0"/>
              <a:t>«Капитоновка - наша малая Родина»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составление системной «паутинки»</a:t>
            </a:r>
          </a:p>
          <a:p>
            <a:r>
              <a:rPr lang="ru-RU" dirty="0" smtClean="0"/>
              <a:t>«Деятельность детей в функциональных</a:t>
            </a:r>
          </a:p>
          <a:p>
            <a:pPr>
              <a:buNone/>
            </a:pPr>
            <a:r>
              <a:rPr lang="ru-RU" dirty="0" smtClean="0"/>
              <a:t>пространствах»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Содержание деятельности педагогов, родителей и детей:</a:t>
            </a:r>
          </a:p>
          <a:p>
            <a:r>
              <a:rPr lang="ru-RU" dirty="0" smtClean="0"/>
              <a:t>Совместное с родителями изготовление макетов</a:t>
            </a:r>
          </a:p>
          <a:p>
            <a:r>
              <a:rPr lang="ru-RU" dirty="0" smtClean="0"/>
              <a:t>достопримечательностей родного края;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Посещение школьного краеведческого музея.</a:t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Подбор фотографий для выставки «Мой любимый край»,</a:t>
            </a:r>
          </a:p>
          <a:p>
            <a:r>
              <a:rPr lang="ru-RU" dirty="0" smtClean="0"/>
              <a:t>организация выставка рисунков «Мой двор, моя улица»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любимый край</a:t>
            </a:r>
            <a:endParaRPr lang="ru-RU" dirty="0"/>
          </a:p>
        </p:txBody>
      </p:sp>
      <p:pic>
        <p:nvPicPr>
          <p:cNvPr id="4" name="Рисунок 3" descr="https://i.mycdn.me/image?id=857205335110&amp;t=3&amp;plc=WEB&amp;tkn=*yT9d9kKDXu6GQzCfdPoCUSd8p0I"/>
          <p:cNvPicPr/>
          <p:nvPr/>
        </p:nvPicPr>
        <p:blipFill>
          <a:blip r:embed="rId2"/>
          <a:srcRect l="4008" t="5773" r="7093" b="22596"/>
          <a:stretch>
            <a:fillRect/>
          </a:stretch>
        </p:blipFill>
        <p:spPr bwMode="auto">
          <a:xfrm>
            <a:off x="1828800" y="2895600"/>
            <a:ext cx="5334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к памятным местам нашего края</a:t>
            </a:r>
            <a:endParaRPr lang="ru-RU" dirty="0"/>
          </a:p>
        </p:txBody>
      </p:sp>
      <p:pic>
        <p:nvPicPr>
          <p:cNvPr id="5" name="Рисунок 4" descr="https://i.mycdn.me/image?id=866525514054&amp;t=3&amp;plc=WEB&amp;tkn=*-2TBMvBbfESRT5ynE7cwCxgACkQ"/>
          <p:cNvPicPr/>
          <p:nvPr/>
        </p:nvPicPr>
        <p:blipFill>
          <a:blip r:embed="rId2" cstate="print"/>
          <a:srcRect r="27686"/>
          <a:stretch>
            <a:fillRect/>
          </a:stretch>
        </p:blipFill>
        <p:spPr bwMode="auto">
          <a:xfrm>
            <a:off x="381000" y="1219200"/>
            <a:ext cx="23764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mycdn.me/image?id=866525513286&amp;t=3&amp;plc=WEB&amp;tkn=*3vlHwVgQea-xAtMj4y5yuEPlNU4"/>
          <p:cNvPicPr/>
          <p:nvPr/>
        </p:nvPicPr>
        <p:blipFill>
          <a:blip r:embed="rId3"/>
          <a:srcRect b="18180"/>
          <a:stretch>
            <a:fillRect/>
          </a:stretch>
        </p:blipFill>
        <p:spPr bwMode="auto">
          <a:xfrm>
            <a:off x="1447800" y="3886200"/>
            <a:ext cx="5940425" cy="273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https://i.mycdn.me/image?id=866525329478&amp;t=3&amp;plc=WEB&amp;tkn=*wOeVEExANLrWmwpGslmYJH5dVxY"/>
          <p:cNvPicPr>
            <a:picLocks noGrp="1"/>
          </p:cNvPicPr>
          <p:nvPr>
            <p:ph idx="1"/>
          </p:nvPr>
        </p:nvPicPr>
        <p:blipFill>
          <a:blip r:embed="rId4"/>
          <a:srcRect r="5398" b="17611"/>
          <a:stretch>
            <a:fillRect/>
          </a:stretch>
        </p:blipFill>
        <p:spPr bwMode="auto">
          <a:xfrm>
            <a:off x="3048000" y="1295400"/>
            <a:ext cx="5257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нашего села</a:t>
            </a:r>
            <a:endParaRPr lang="ru-RU" dirty="0"/>
          </a:p>
        </p:txBody>
      </p:sp>
      <p:pic>
        <p:nvPicPr>
          <p:cNvPr id="5" name="Рисунок 4" descr="https://i.mycdn.me/image?id=494975826758&amp;t=3&amp;plc=WEB&amp;tkn=*PJaSAo2yzSlCfvb0AmHD3SffmEI"/>
          <p:cNvPicPr/>
          <p:nvPr/>
        </p:nvPicPr>
        <p:blipFill>
          <a:blip r:embed="rId2"/>
          <a:srcRect b="15545"/>
          <a:stretch>
            <a:fillRect/>
          </a:stretch>
        </p:blipFill>
        <p:spPr bwMode="auto">
          <a:xfrm>
            <a:off x="4419600" y="1219200"/>
            <a:ext cx="4418012" cy="272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mycdn.me/image?id=288319386694&amp;t=0&amp;plc=WEB&amp;tkn=*-y29QA-NUXd-7IgMQCHfPPrWX0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4191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.mycdn.me/image?id=849054446150&amp;t=3&amp;plc=WEB&amp;tkn=*-16aGGYe6m1qiHrN4I_StPkkayQ"/>
          <p:cNvPicPr/>
          <p:nvPr/>
        </p:nvPicPr>
        <p:blipFill>
          <a:blip r:embed="rId4"/>
          <a:srcRect l="5772" t="12398" b="29184"/>
          <a:stretch>
            <a:fillRect/>
          </a:stretch>
        </p:blipFill>
        <p:spPr bwMode="auto">
          <a:xfrm>
            <a:off x="4419600" y="4572000"/>
            <a:ext cx="4246562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6720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выглядела наша больница до посадки хвойных деревьев.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3" descr="https://i.mycdn.me/image?id=589507775814&amp;t=52&amp;plc=WEB&amp;tkn=*CUXZBQe9acQptcUWcITKDVswO88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95400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.mycdn.me/image?id=850438276934&amp;t=3&amp;plc=WEB&amp;tkn=*oJiPagt4bdFFybTHq15AShxPyO8"/>
          <p:cNvPicPr>
            <a:picLocks noGrp="1"/>
          </p:cNvPicPr>
          <p:nvPr>
            <p:ph idx="1"/>
          </p:nvPr>
        </p:nvPicPr>
        <p:blipFill>
          <a:blip r:embed="rId2"/>
          <a:srcRect l="3048" r="5665"/>
          <a:stretch>
            <a:fillRect/>
          </a:stretch>
        </p:blipFill>
        <p:spPr bwMode="auto">
          <a:xfrm>
            <a:off x="762000" y="228600"/>
            <a:ext cx="4269447" cy="267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mycdn.me/image?id=850495962438&amp;t=0&amp;plc=WEB&amp;tkn=*MYU4nyaCkQQ5lFlbQSF4alyJda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85800"/>
            <a:ext cx="2867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mycdn.me/image?id=849840240966&amp;t=3&amp;plc=WEB&amp;tkn=*AX0fwyjdCAYDzX5G5WdxER-hCEk"/>
          <p:cNvPicPr/>
          <p:nvPr/>
        </p:nvPicPr>
        <p:blipFill>
          <a:blip r:embed="rId4"/>
          <a:srcRect t="2138" b="15545"/>
          <a:stretch>
            <a:fillRect/>
          </a:stretch>
        </p:blipFill>
        <p:spPr bwMode="auto">
          <a:xfrm>
            <a:off x="762000" y="2971800"/>
            <a:ext cx="5940425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239000" y="3352800"/>
            <a:ext cx="162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Старая школа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2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Фото 1937-1938 годов. Ученики 4 класса с.Капитоновка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6800" y="2743200"/>
            <a:ext cx="175519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1972 год. Центральная аллея.</a:t>
            </a:r>
            <a:r>
              <a:rPr lang="ru-RU" sz="105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i.mycdn.me/image?id=855304113831&amp;t=3&amp;plc=WEB&amp;tkn=*h3FINL9Ga400utFZdcs2jPb9wh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5720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i.mycdn.me/image?id=855761270086&amp;t=52&amp;plc=WEB&amp;tkn=*sPFAIANkM5X1bVxsAZxDMaklQSk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2819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2286000" cy="152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3810000"/>
            <a:ext cx="326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Отряд гражданской обороны</a:t>
            </a:r>
            <a:endParaRPr lang="ru-RU" dirty="0"/>
          </a:p>
        </p:txBody>
      </p:sp>
      <p:pic>
        <p:nvPicPr>
          <p:cNvPr id="9" name="Рисунок 8" descr="https://i.mycdn.me/image?id=850674486342&amp;t=3&amp;plc=WEB&amp;tkn=*KR19D9q4byYJmo1RTuw8srIDoXo"/>
          <p:cNvPicPr/>
          <p:nvPr/>
        </p:nvPicPr>
        <p:blipFill>
          <a:blip r:embed="rId4"/>
          <a:srcRect l="10235"/>
          <a:stretch>
            <a:fillRect/>
          </a:stretch>
        </p:blipFill>
        <p:spPr bwMode="auto">
          <a:xfrm>
            <a:off x="2286000" y="40386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00200" y="6248400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картошке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было </a:t>
            </a:r>
            <a:r>
              <a:rPr lang="ru-RU" dirty="0" smtClean="0"/>
              <a:t>общежитие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00" dirty="0" smtClean="0"/>
              <a:t>Коллектив </a:t>
            </a:r>
            <a:r>
              <a:rPr lang="ru-RU" sz="1400" dirty="0" smtClean="0"/>
              <a:t>учителей у школы.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Позже </a:t>
            </a:r>
            <a:r>
              <a:rPr lang="ru-RU" sz="1400" dirty="0" smtClean="0"/>
              <a:t>в этом здании 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.mycdn.me/image?id=485292605510&amp;t=3&amp;plc=WEB&amp;tkn=*GBW6CCdjXcf4YjJ6fNYtuQkgEE8"/>
          <p:cNvPicPr/>
          <p:nvPr/>
        </p:nvPicPr>
        <p:blipFill>
          <a:blip r:embed="rId2"/>
          <a:srcRect l="10235" b="7695"/>
          <a:stretch>
            <a:fillRect/>
          </a:stretch>
        </p:blipFill>
        <p:spPr bwMode="auto">
          <a:xfrm>
            <a:off x="381000" y="0"/>
            <a:ext cx="4724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mycdn.me/image?id=480794318918&amp;t=3&amp;plc=WEB&amp;tkn=*PLHPW8z7L5CBrsNm4YAZrybMm-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808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mycdn.me/image?id=457992422726&amp;t=0&amp;plc=WEB&amp;tkn=*zVoXu1VueovraPbQx8CcJrhKj-c"/>
          <p:cNvPicPr/>
          <p:nvPr/>
        </p:nvPicPr>
        <p:blipFill>
          <a:blip r:embed="rId4"/>
          <a:srcRect l="5104" b="6409"/>
          <a:stretch>
            <a:fillRect/>
          </a:stretch>
        </p:blipFill>
        <p:spPr bwMode="auto">
          <a:xfrm>
            <a:off x="838200" y="3810000"/>
            <a:ext cx="4876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14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Ансамбль "Новое время".Новогодний балл. 31.12.76г. Ребята в парик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3429000"/>
            <a:ext cx="4267200" cy="609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Бывший детский </a:t>
            </a:r>
            <a:r>
              <a:rPr lang="ru-RU" dirty="0" err="1" smtClean="0"/>
              <a:t>сад,потом</a:t>
            </a:r>
            <a:r>
              <a:rPr lang="ru-RU" dirty="0" smtClean="0"/>
              <a:t> был </a:t>
            </a:r>
            <a:r>
              <a:rPr lang="ru-RU" dirty="0" err="1" smtClean="0"/>
              <a:t>хозмаг</a:t>
            </a:r>
            <a:r>
              <a:rPr lang="ru-RU" dirty="0" smtClean="0"/>
              <a:t>. Сейчас второе крыло больницы(пустует)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i.mycdn.me/image?id=288248679750&amp;t=0&amp;plc=WEB&amp;tkn=*dscwoqMh9vQKbNJpNi-77aRy-Dg"/>
          <p:cNvPicPr/>
          <p:nvPr/>
        </p:nvPicPr>
        <p:blipFill>
          <a:blip r:embed="rId2"/>
          <a:srcRect l="5104" t="6129" r="1256" b="19628"/>
          <a:stretch>
            <a:fillRect/>
          </a:stretch>
        </p:blipFill>
        <p:spPr bwMode="auto">
          <a:xfrm>
            <a:off x="304800" y="228600"/>
            <a:ext cx="5562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mycdn.me/image?id=287294589766&amp;t=0&amp;plc=WEB&amp;tkn=*YEBNfDVqK1xlkvEYrnKutncRH7Q"/>
          <p:cNvPicPr/>
          <p:nvPr/>
        </p:nvPicPr>
        <p:blipFill>
          <a:blip r:embed="rId3"/>
          <a:srcRect l="3821" b="19452"/>
          <a:stretch>
            <a:fillRect/>
          </a:stretch>
        </p:blipFill>
        <p:spPr bwMode="auto">
          <a:xfrm>
            <a:off x="4495800" y="3962400"/>
            <a:ext cx="44180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0" y="62116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Бывший </a:t>
            </a:r>
            <a:r>
              <a:rPr lang="ru-RU" dirty="0" err="1" smtClean="0"/>
              <a:t>клуб,сейчас</a:t>
            </a:r>
            <a:r>
              <a:rPr lang="ru-RU" dirty="0" smtClean="0"/>
              <a:t> на этом месте фонтан посреди парка. А ещё раньше в этом здании была церковь.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ребёнка важно знать историю родного края,</a:t>
            </a:r>
          </a:p>
          <a:p>
            <a:pPr>
              <a:buNone/>
            </a:pPr>
            <a:r>
              <a:rPr lang="ru-RU" dirty="0" smtClean="0"/>
              <a:t>в котором он живёт и приобщаться к</a:t>
            </a:r>
          </a:p>
          <a:p>
            <a:pPr>
              <a:buNone/>
            </a:pPr>
            <a:r>
              <a:rPr lang="ru-RU" dirty="0" smtClean="0"/>
              <a:t>общественным ценностям.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Изготовление альбома «Природа с. Капитоновки»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формирование у детей гордости, любви к своей Родине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Педагоги</a:t>
            </a:r>
          </a:p>
          <a:p>
            <a:pPr>
              <a:buNone/>
            </a:pPr>
            <a:r>
              <a:rPr lang="ru-RU" dirty="0" smtClean="0"/>
              <a:t>Классные руководители</a:t>
            </a:r>
          </a:p>
          <a:p>
            <a:pPr>
              <a:buNone/>
            </a:pPr>
            <a:r>
              <a:rPr lang="ru-RU" dirty="0" smtClean="0"/>
              <a:t>Дети</a:t>
            </a:r>
          </a:p>
          <a:p>
            <a:pPr>
              <a:buNone/>
            </a:pPr>
            <a:r>
              <a:rPr lang="ru-RU" dirty="0" smtClean="0"/>
              <a:t> Родители и члены семьи.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УЧАСТНИКИ</a:t>
            </a:r>
            <a:br>
              <a:rPr lang="ru-RU" sz="2700" dirty="0" smtClean="0"/>
            </a:br>
            <a:r>
              <a:rPr lang="ru-RU" sz="2700" dirty="0" smtClean="0"/>
              <a:t>ПРОЕКТА: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Сроки реализации проекта:</a:t>
            </a:r>
          </a:p>
          <a:p>
            <a:pPr algn="r"/>
            <a:r>
              <a:rPr lang="ru-RU" dirty="0" smtClean="0"/>
              <a:t>Сентябрь 2018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Для успешной реализации проекта за основу</a:t>
            </a:r>
          </a:p>
          <a:p>
            <a:r>
              <a:rPr lang="ru-RU" dirty="0" smtClean="0"/>
              <a:t>взята модель взаимодействия:</a:t>
            </a:r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          педагоги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Дети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родители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взаимодействия</a:t>
            </a: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 rot="9382187">
            <a:off x="2216374" y="3413205"/>
            <a:ext cx="1052671" cy="17738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544699">
            <a:off x="5602335" y="3899995"/>
            <a:ext cx="970761" cy="18142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16383538">
            <a:off x="4622471" y="2090925"/>
            <a:ext cx="921872" cy="17587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для детей: познакомиться с историей города</a:t>
            </a:r>
          </a:p>
          <a:p>
            <a:pPr>
              <a:buNone/>
            </a:pPr>
            <a:r>
              <a:rPr lang="ru-RU" dirty="0" smtClean="0"/>
              <a:t>посредством изучения литературы , средств</a:t>
            </a:r>
          </a:p>
          <a:p>
            <a:pPr>
              <a:buNone/>
            </a:pPr>
            <a:r>
              <a:rPr lang="ru-RU" dirty="0" smtClean="0"/>
              <a:t>массовой информации, использования ИКТ,</a:t>
            </a:r>
          </a:p>
          <a:p>
            <a:pPr>
              <a:buNone/>
            </a:pPr>
            <a:r>
              <a:rPr lang="ru-RU" dirty="0" smtClean="0"/>
              <a:t>посещения Краеведческого музея.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для родителей: обогащение и пополнение знаний о</a:t>
            </a:r>
          </a:p>
          <a:p>
            <a:pPr>
              <a:buNone/>
            </a:pPr>
            <a:r>
              <a:rPr lang="ru-RU" dirty="0" smtClean="0"/>
              <a:t>Родном крае, совместное с детьми изготовление макетов</a:t>
            </a:r>
          </a:p>
          <a:p>
            <a:pPr>
              <a:buNone/>
            </a:pPr>
            <a:r>
              <a:rPr lang="ru-RU" dirty="0" smtClean="0"/>
              <a:t>достопримечательностей села.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для педагогов: развивать компетентность и</a:t>
            </a:r>
          </a:p>
          <a:p>
            <a:pPr>
              <a:buNone/>
            </a:pPr>
            <a:r>
              <a:rPr lang="ru-RU" dirty="0" smtClean="0"/>
              <a:t>личностный потенциал, пополнять функционально-</a:t>
            </a:r>
          </a:p>
          <a:p>
            <a:pPr>
              <a:buNone/>
            </a:pPr>
            <a:r>
              <a:rPr lang="ru-RU" dirty="0" smtClean="0"/>
              <a:t>развивающую среду группы.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Дети: проявление интереса к теме проекта;</a:t>
            </a:r>
          </a:p>
          <a:p>
            <a:r>
              <a:rPr lang="ru-RU" dirty="0" smtClean="0"/>
              <a:t>обогащение и пополнение знаний детей;</a:t>
            </a:r>
          </a:p>
          <a:p>
            <a:r>
              <a:rPr lang="ru-RU" dirty="0" smtClean="0"/>
              <a:t>повышение речевой и творческой активности</a:t>
            </a:r>
          </a:p>
          <a:p>
            <a:pPr>
              <a:buNone/>
            </a:pPr>
            <a:r>
              <a:rPr lang="ru-RU" dirty="0" smtClean="0"/>
              <a:t>детей в разных видах деятельности.</a:t>
            </a:r>
          </a:p>
          <a:p>
            <a:r>
              <a:rPr lang="ru-RU" dirty="0" smtClean="0"/>
              <a:t>• Родители: обогащение родительского опыта</a:t>
            </a:r>
          </a:p>
          <a:p>
            <a:pPr>
              <a:buNone/>
            </a:pPr>
            <a:r>
              <a:rPr lang="ru-RU" dirty="0" smtClean="0"/>
              <a:t>приёмами взаимодействия и сотрудничества</a:t>
            </a:r>
          </a:p>
          <a:p>
            <a:pPr>
              <a:buNone/>
            </a:pPr>
            <a:r>
              <a:rPr lang="ru-RU" dirty="0" smtClean="0"/>
              <a:t>с ребёнком.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Подготовительный этап:</a:t>
            </a:r>
          </a:p>
          <a:p>
            <a:pPr>
              <a:buNone/>
            </a:pPr>
            <a:r>
              <a:rPr lang="ru-RU" dirty="0" smtClean="0"/>
              <a:t>– определение темы, цели, задачи и содержания</a:t>
            </a:r>
          </a:p>
          <a:p>
            <a:pPr>
              <a:buNone/>
            </a:pPr>
            <a:r>
              <a:rPr lang="ru-RU" dirty="0" smtClean="0"/>
              <a:t>проекта,</a:t>
            </a:r>
          </a:p>
          <a:p>
            <a:pPr>
              <a:buNone/>
            </a:pPr>
            <a:r>
              <a:rPr lang="ru-RU" dirty="0" smtClean="0"/>
              <a:t>– обсуждение с родителями проекта, выяснение</a:t>
            </a:r>
          </a:p>
          <a:p>
            <a:pPr>
              <a:buNone/>
            </a:pPr>
            <a:r>
              <a:rPr lang="ru-RU" dirty="0" smtClean="0"/>
              <a:t>возможностей, средств необходимых для</a:t>
            </a:r>
          </a:p>
          <a:p>
            <a:pPr>
              <a:buNone/>
            </a:pPr>
            <a:r>
              <a:rPr lang="ru-RU" dirty="0" smtClean="0"/>
              <a:t>реализации проекта.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нужно сделать, чтобы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узнать?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 родном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крае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протекает река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 Капитоновке есть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садик,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больница, школьный музеи,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культуры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«Есть магазины»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«Почему село так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называется?» (Капитоновка)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«Какие памятники есть в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нашем крае» 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«Какие называются улицы в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Капитоновке?» 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«Наш край старый?»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«Спросить у родителей» (Иван)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«Сходить в библиотеку» (Егор)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«Сходить в музей» (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Карина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«Съездить на экскурсию по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городу» (Вика)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«Посмотреть в интернете»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(Татьяна)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модели трех вопросов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580</TotalTime>
  <Words>496</Words>
  <PresentationFormat>Экран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                                   Проект  «Мой любимый край с. Капитоновка» </vt:lpstr>
      <vt:lpstr>Актуальность: </vt:lpstr>
      <vt:lpstr>ЦЕЛЬ: </vt:lpstr>
      <vt:lpstr>        УЧАСТНИКИ ПРОЕКТА: </vt:lpstr>
      <vt:lpstr>Модель взаимодействия</vt:lpstr>
      <vt:lpstr>Задачи:</vt:lpstr>
      <vt:lpstr>Ожидаемый результат</vt:lpstr>
      <vt:lpstr>Реализация проекта:</vt:lpstr>
      <vt:lpstr>Составление модели трех вопросов</vt:lpstr>
      <vt:lpstr>Слайд 10</vt:lpstr>
      <vt:lpstr>Основной этап</vt:lpstr>
      <vt:lpstr>   Посещение школьного краеведческого музея. </vt:lpstr>
      <vt:lpstr>Мой любимый край</vt:lpstr>
      <vt:lpstr>Экскурсия к памятным местам нашего края</vt:lpstr>
      <vt:lpstr>История нашего села</vt:lpstr>
      <vt:lpstr>  </vt:lpstr>
      <vt:lpstr>Слайд 17</vt:lpstr>
      <vt:lpstr>Слайд 18</vt:lpstr>
      <vt:lpstr>     </vt:lpstr>
      <vt:lpstr>Заключительный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Проект  «Мой любимый город» </dc:title>
  <dc:creator>DUNIN ALEXANDR</dc:creator>
  <cp:lastModifiedBy>Я</cp:lastModifiedBy>
  <cp:revision>60</cp:revision>
  <dcterms:created xsi:type="dcterms:W3CDTF">2018-09-20T05:32:17Z</dcterms:created>
  <dcterms:modified xsi:type="dcterms:W3CDTF">2018-09-26T10:42:38Z</dcterms:modified>
</cp:coreProperties>
</file>